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370" r:id="rId2"/>
    <p:sldId id="371" r:id="rId3"/>
    <p:sldId id="372" r:id="rId4"/>
    <p:sldId id="375" r:id="rId5"/>
    <p:sldId id="374" r:id="rId6"/>
    <p:sldId id="373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F54D9507-6AB5-46CA-80B5-6FFB9A4AB01A}">
          <p14:sldIdLst>
            <p14:sldId id="370"/>
            <p14:sldId id="371"/>
            <p14:sldId id="372"/>
            <p14:sldId id="375"/>
            <p14:sldId id="374"/>
            <p14:sldId id="373"/>
          </p14:sldIdLst>
        </p14:section>
        <p14:section name="Sección sin título" id="{CB412A7C-63CF-40CC-BF99-04537734102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4297" userDrawn="1">
          <p15:clr>
            <a:srgbClr val="A4A3A4"/>
          </p15:clr>
        </p15:guide>
        <p15:guide id="2" pos="7567" userDrawn="1">
          <p15:clr>
            <a:srgbClr val="A4A3A4"/>
          </p15:clr>
        </p15:guide>
        <p15:guide id="3" pos="14371" userDrawn="1">
          <p15:clr>
            <a:srgbClr val="A4A3A4"/>
          </p15:clr>
        </p15:guide>
        <p15:guide id="4" pos="921" userDrawn="1">
          <p15:clr>
            <a:srgbClr val="A4A3A4"/>
          </p15:clr>
        </p15:guide>
        <p15:guide id="5" orient="horz" pos="4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2F8AAE"/>
    <a:srgbClr val="00A29D"/>
    <a:srgbClr val="39AAD5"/>
    <a:srgbClr val="38AADB"/>
    <a:srgbClr val="00B0F0"/>
    <a:srgbClr val="A3D025"/>
    <a:srgbClr val="A7EB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12" autoAdjust="0"/>
    <p:restoredTop sz="94694"/>
  </p:normalViewPr>
  <p:slideViewPr>
    <p:cSldViewPr snapToGrid="0" snapToObjects="1">
      <p:cViewPr varScale="1">
        <p:scale>
          <a:sx n="51" d="100"/>
          <a:sy n="51" d="100"/>
        </p:scale>
        <p:origin x="776" y="240"/>
      </p:cViewPr>
      <p:guideLst>
        <p:guide orient="horz" pos="4297"/>
        <p:guide pos="7567"/>
        <p:guide pos="14371"/>
        <p:guide pos="921"/>
        <p:guide orient="horz" pos="44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79" d="100"/>
          <a:sy n="79" d="100"/>
        </p:scale>
        <p:origin x="344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655564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1092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oter/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2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3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3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3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pic>
        <p:nvPicPr>
          <p:cNvPr id="35" name="Image" descr="Image"/>
          <p:cNvPicPr>
            <a:picLocks noChangeAspect="1"/>
          </p:cNvPicPr>
          <p:nvPr/>
        </p:nvPicPr>
        <p:blipFill>
          <a:blip r:embed="rId3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20102" y="12663768"/>
            <a:ext cx="372359" cy="373375"/>
          </a:xfrm>
          <a:prstGeom prst="rect">
            <a:avLst/>
          </a:prstGeom>
        </p:spPr>
        <p:txBody>
          <a:bodyPr lIns="91436" tIns="91436" rIns="91436" bIns="91436"/>
          <a:lstStyle>
            <a:lvl1pPr algn="ctr" defTabSz="1828800">
              <a:defRPr b="1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15.jpg" descr="pic1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965" y="-33538"/>
            <a:ext cx="10832682" cy="12847192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5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6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6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285402" y="1758999"/>
            <a:ext cx="320549" cy="317501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>
            <a:lvl1pPr algn="l">
              <a:defRPr sz="1400">
                <a:solidFill>
                  <a:srgbClr val="DCDEE0"/>
                </a:solidFill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DnDiag">
          <a:fgClr>
            <a:srgbClr val="FFFFFF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4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" descr="Image"/>
          <p:cNvPicPr>
            <a:picLocks noChangeAspect="1"/>
          </p:cNvPicPr>
          <p:nvPr/>
        </p:nvPicPr>
        <p:blipFill>
          <a:blip r:embed="rId4">
            <a:alphaModFix amt="48855"/>
          </a:blip>
          <a:stretch>
            <a:fillRect/>
          </a:stretch>
        </p:blipFill>
        <p:spPr>
          <a:xfrm rot="16200000" flipH="1">
            <a:off x="-2350056" y="2749069"/>
            <a:ext cx="13316986" cy="8616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1600" y="4619557"/>
            <a:ext cx="10720800" cy="447688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"/>
          <p:cNvGrpSpPr/>
          <p:nvPr/>
        </p:nvGrpSpPr>
        <p:grpSpPr>
          <a:xfrm>
            <a:off x="-6347" y="12774985"/>
            <a:ext cx="24396692" cy="711209"/>
            <a:chOff x="-2" y="0"/>
            <a:chExt cx="24396690" cy="711207"/>
          </a:xfrm>
        </p:grpSpPr>
        <p:sp>
          <p:nvSpPr>
            <p:cNvPr id="5" name="Rectangle"/>
            <p:cNvSpPr/>
            <p:nvPr/>
          </p:nvSpPr>
          <p:spPr>
            <a:xfrm>
              <a:off x="-3" y="-1"/>
              <a:ext cx="24396692" cy="711209"/>
            </a:xfrm>
            <a:prstGeom prst="rect">
              <a:avLst/>
            </a:prstGeom>
            <a:solidFill>
              <a:srgbClr val="FAFAFA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5500">
                <a:lnSpc>
                  <a:spcPct val="130000"/>
                </a:lnSpc>
                <a:defRPr sz="2000" b="1" spc="-58">
                  <a:solidFill>
                    <a:srgbClr val="53585F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" name="Line"/>
            <p:cNvSpPr/>
            <p:nvPr/>
          </p:nvSpPr>
          <p:spPr>
            <a:xfrm>
              <a:off x="6337" y="6351"/>
              <a:ext cx="24384012" cy="1"/>
            </a:xfrm>
            <a:prstGeom prst="line">
              <a:avLst/>
            </a:prstGeom>
            <a:noFill/>
            <a:ln w="12700" cap="flat">
              <a:solidFill>
                <a:srgbClr val="CCCCCC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21529">
                <a:defRPr>
                  <a:latin typeface="Lucida Grande"/>
                  <a:ea typeface="Lucida Grande"/>
                  <a:cs typeface="Lucida Grande"/>
                  <a:sym typeface="Lucida Grande"/>
                </a:defRPr>
              </a:pPr>
              <a:endParaRPr/>
            </a:p>
          </p:txBody>
        </p:sp>
        <p:sp>
          <p:nvSpPr>
            <p:cNvPr id="7" name="© 2020 Anzen Digital an AgileTrought Company"/>
            <p:cNvSpPr txBox="1"/>
            <p:nvPr/>
          </p:nvSpPr>
          <p:spPr>
            <a:xfrm>
              <a:off x="10245918" y="176214"/>
              <a:ext cx="3980581" cy="3587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3" tIns="71433" rIns="71433" bIns="71433" numCol="1" anchor="ctr">
              <a:spAutoFit/>
            </a:bodyPr>
            <a:lstStyle>
              <a:lvl1pPr defTabSz="821529">
                <a:defRPr>
                  <a:solidFill>
                    <a:srgbClr val="A6AAA9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lvl1pPr>
            </a:lstStyle>
            <a:p>
              <a:r>
                <a:t>© 2020 Anzen Digital an Agile Thought Company </a:t>
              </a:r>
            </a:p>
          </p:txBody>
        </p:sp>
      </p:grpSp>
      <p:grpSp>
        <p:nvGrpSpPr>
          <p:cNvPr id="11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9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10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idx="1"/>
          </p:nvPr>
        </p:nvSpPr>
        <p:spPr>
          <a:xfrm>
            <a:off x="13610166" y="4876800"/>
            <a:ext cx="9550401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194280" y="12571732"/>
            <a:ext cx="280921" cy="281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 defTabSz="821529">
              <a:defRPr sz="1200"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</p:sldLayoutIdLst>
  <p:transition spd="med"/>
  <p:txStyles>
    <p:titleStyle>
      <a:lvl1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1pPr>
      <a:lvl2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2pPr>
      <a:lvl3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3pPr>
      <a:lvl4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4pPr>
      <a:lvl5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5pPr>
      <a:lvl6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6pPr>
      <a:lvl7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7pPr>
      <a:lvl8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8pPr>
      <a:lvl9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9pPr>
    </p:titleStyle>
    <p:body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1pPr>
      <a:lvl2pPr marL="1827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2pPr>
      <a:lvl3pPr marL="22718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3pPr>
      <a:lvl4pPr marL="2716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4pPr>
      <a:lvl5pPr marL="3160885" marR="0" indent="-1382885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5pPr>
      <a:lvl6pPr marL="29880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6pPr>
      <a:lvl7pPr marL="30324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7pPr>
      <a:lvl8pPr marL="30769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8pPr>
      <a:lvl9pPr marL="31213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1pPr>
      <a:lvl2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2pPr>
      <a:lvl3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3pPr>
      <a:lvl4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4pPr>
      <a:lvl5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5pPr>
      <a:lvl6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6pPr>
      <a:lvl7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7pPr>
      <a:lvl8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8pPr>
      <a:lvl9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12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11" Type="http://schemas.openxmlformats.org/officeDocument/2006/relationships/image" Target="../media/image13.emf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upo 80">
            <a:extLst>
              <a:ext uri="{FF2B5EF4-FFF2-40B4-BE49-F238E27FC236}">
                <a16:creationId xmlns:a16="http://schemas.microsoft.com/office/drawing/2014/main" id="{D4E3D34D-B0F0-D142-921C-4C7D67E3FB5B}"/>
              </a:ext>
            </a:extLst>
          </p:cNvPr>
          <p:cNvGrpSpPr/>
          <p:nvPr/>
        </p:nvGrpSpPr>
        <p:grpSpPr>
          <a:xfrm>
            <a:off x="1518413" y="1098293"/>
            <a:ext cx="21289584" cy="10866934"/>
            <a:chOff x="1497752" y="1054611"/>
            <a:chExt cx="21289584" cy="10866934"/>
          </a:xfrm>
        </p:grpSpPr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154D16E0-F2E7-5846-BC09-61076D9B1B03}"/>
                </a:ext>
              </a:extLst>
            </p:cNvPr>
            <p:cNvSpPr/>
            <p:nvPr/>
          </p:nvSpPr>
          <p:spPr>
            <a:xfrm>
              <a:off x="5779040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ACC4A43D-012D-D14A-9B88-C1981FFC471D}"/>
                </a:ext>
              </a:extLst>
            </p:cNvPr>
            <p:cNvSpPr/>
            <p:nvPr/>
          </p:nvSpPr>
          <p:spPr>
            <a:xfrm>
              <a:off x="10048770" y="1054611"/>
              <a:ext cx="4248150" cy="8712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A3CCAC07-300F-EF4F-B34A-CE770F909CA6}"/>
                </a:ext>
              </a:extLst>
            </p:cNvPr>
            <p:cNvSpPr/>
            <p:nvPr/>
          </p:nvSpPr>
          <p:spPr>
            <a:xfrm>
              <a:off x="14315096" y="1054611"/>
              <a:ext cx="4200469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80633720-788F-DB44-9776-7ED1C2AAAAF7}"/>
                </a:ext>
              </a:extLst>
            </p:cNvPr>
            <p:cNvSpPr/>
            <p:nvPr/>
          </p:nvSpPr>
          <p:spPr>
            <a:xfrm>
              <a:off x="18534293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CF828579-2FD3-F44F-9272-3C267E33C946}"/>
                </a:ext>
              </a:extLst>
            </p:cNvPr>
            <p:cNvSpPr/>
            <p:nvPr/>
          </p:nvSpPr>
          <p:spPr>
            <a:xfrm>
              <a:off x="1497752" y="5383945"/>
              <a:ext cx="4264463" cy="6537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ADFBCE08-8BA2-C94C-91FA-851D0B3D202D}"/>
                </a:ext>
              </a:extLst>
            </p:cNvPr>
            <p:cNvSpPr/>
            <p:nvPr/>
          </p:nvSpPr>
          <p:spPr>
            <a:xfrm>
              <a:off x="5775824" y="5387124"/>
              <a:ext cx="4260489" cy="4381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9CE2FDA7-7859-5E42-9E6A-4E30EA4C5F2B}"/>
                </a:ext>
              </a:extLst>
            </p:cNvPr>
            <p:cNvSpPr/>
            <p:nvPr/>
          </p:nvSpPr>
          <p:spPr>
            <a:xfrm>
              <a:off x="18539186" y="5383945"/>
              <a:ext cx="4248150" cy="6537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7895A5D3-C3D4-0040-86BF-CC7ACA1C0682}"/>
                </a:ext>
              </a:extLst>
            </p:cNvPr>
            <p:cNvSpPr/>
            <p:nvPr/>
          </p:nvSpPr>
          <p:spPr>
            <a:xfrm>
              <a:off x="5782263" y="9774732"/>
              <a:ext cx="12744896" cy="2145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6" name="Rectángulo 35">
              <a:extLst>
                <a:ext uri="{FF2B5EF4-FFF2-40B4-BE49-F238E27FC236}">
                  <a16:creationId xmlns:a16="http://schemas.microsoft.com/office/drawing/2014/main" id="{B21B7F13-A1D4-1B46-B3AD-B10B24EB2E59}"/>
                </a:ext>
              </a:extLst>
            </p:cNvPr>
            <p:cNvSpPr/>
            <p:nvPr/>
          </p:nvSpPr>
          <p:spPr>
            <a:xfrm>
              <a:off x="1503707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59" name="Rectángulo 58">
              <a:extLst>
                <a:ext uri="{FF2B5EF4-FFF2-40B4-BE49-F238E27FC236}">
                  <a16:creationId xmlns:a16="http://schemas.microsoft.com/office/drawing/2014/main" id="{800BF0D9-9898-1F43-87E9-01732856A6C1}"/>
                </a:ext>
              </a:extLst>
            </p:cNvPr>
            <p:cNvSpPr/>
            <p:nvPr/>
          </p:nvSpPr>
          <p:spPr>
            <a:xfrm>
              <a:off x="14316967" y="5385264"/>
              <a:ext cx="4202172" cy="4381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38" name="Rectángulo 37">
            <a:extLst>
              <a:ext uri="{FF2B5EF4-FFF2-40B4-BE49-F238E27FC236}">
                <a16:creationId xmlns:a16="http://schemas.microsoft.com/office/drawing/2014/main" id="{411879B7-4DA2-D140-A1C9-784EC9AD5527}"/>
              </a:ext>
            </a:extLst>
          </p:cNvPr>
          <p:cNvSpPr/>
          <p:nvPr/>
        </p:nvSpPr>
        <p:spPr>
          <a:xfrm>
            <a:off x="1661975" y="1286996"/>
            <a:ext cx="227599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Decisions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7183917E-B5C3-F542-8B29-100B7100519B}"/>
              </a:ext>
            </a:extLst>
          </p:cNvPr>
          <p:cNvSpPr/>
          <p:nvPr/>
        </p:nvSpPr>
        <p:spPr>
          <a:xfrm>
            <a:off x="5917234" y="1286995"/>
            <a:ext cx="185585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ML task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6A092187-A722-CB4E-8FEB-4AAEE7BCDBF3}"/>
              </a:ext>
            </a:extLst>
          </p:cNvPr>
          <p:cNvSpPr/>
          <p:nvPr/>
        </p:nvSpPr>
        <p:spPr>
          <a:xfrm>
            <a:off x="10137984" y="1213337"/>
            <a:ext cx="251487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Value</a:t>
            </a:r>
            <a:r>
              <a:rPr lang="es-MX" sz="2600" b="1" dirty="0">
                <a:solidFill>
                  <a:schemeClr val="tx2"/>
                </a:solidFill>
              </a:rPr>
              <a:t> Propositions</a:t>
            </a:r>
            <a:endParaRPr lang="es-ES" sz="2600" b="1" dirty="0">
              <a:solidFill>
                <a:schemeClr val="tx2"/>
              </a:solidFill>
            </a:endParaRP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A0E13844-AE8E-8049-9AE2-EF2F162E3CA6}"/>
              </a:ext>
            </a:extLst>
          </p:cNvPr>
          <p:cNvSpPr/>
          <p:nvPr/>
        </p:nvSpPr>
        <p:spPr>
          <a:xfrm>
            <a:off x="14379784" y="1213337"/>
            <a:ext cx="231816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Data Sources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CE383C3C-A359-0F4A-944F-17E23D947C98}"/>
              </a:ext>
            </a:extLst>
          </p:cNvPr>
          <p:cNvSpPr/>
          <p:nvPr/>
        </p:nvSpPr>
        <p:spPr>
          <a:xfrm>
            <a:off x="18648984" y="1286995"/>
            <a:ext cx="325645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Collecting Data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09D31949-C1B3-A946-A2E1-DA8F3C4DBD1D}"/>
              </a:ext>
            </a:extLst>
          </p:cNvPr>
          <p:cNvSpPr/>
          <p:nvPr/>
        </p:nvSpPr>
        <p:spPr>
          <a:xfrm>
            <a:off x="1661975" y="5610139"/>
            <a:ext cx="20360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Making Predictions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672FEADD-5075-5744-B977-DC92A34F7E56}"/>
              </a:ext>
            </a:extLst>
          </p:cNvPr>
          <p:cNvSpPr/>
          <p:nvPr/>
        </p:nvSpPr>
        <p:spPr>
          <a:xfrm>
            <a:off x="5917234" y="5610139"/>
            <a:ext cx="18558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Offline Evaluation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D5338E0B-0146-284D-867C-0734BE1310FC}"/>
              </a:ext>
            </a:extLst>
          </p:cNvPr>
          <p:cNvSpPr/>
          <p:nvPr/>
        </p:nvSpPr>
        <p:spPr>
          <a:xfrm>
            <a:off x="18648984" y="5610139"/>
            <a:ext cx="3220711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Building Models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5B0871BB-920F-0943-ACFF-2A44F29F85E9}"/>
              </a:ext>
            </a:extLst>
          </p:cNvPr>
          <p:cNvSpPr txBox="1"/>
          <p:nvPr/>
        </p:nvSpPr>
        <p:spPr>
          <a:xfrm>
            <a:off x="1677949" y="1940117"/>
            <a:ext cx="3458817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How are predictions used to make decisions that provide the proposed value to the end-user?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F2484631-8E4C-1D4F-9B66-92849DCD2B1F}"/>
              </a:ext>
            </a:extLst>
          </p:cNvPr>
          <p:cNvSpPr txBox="1"/>
          <p:nvPr/>
        </p:nvSpPr>
        <p:spPr>
          <a:xfrm>
            <a:off x="5948225" y="1940117"/>
            <a:ext cx="2770605" cy="6155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Input, output to predict, t</a:t>
            </a:r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ype of problem</a:t>
            </a: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08CE59F1-28F1-1345-8EE5-40925CBB8798}"/>
              </a:ext>
            </a:extLst>
          </p:cNvPr>
          <p:cNvSpPr txBox="1"/>
          <p:nvPr/>
        </p:nvSpPr>
        <p:spPr>
          <a:xfrm>
            <a:off x="10196376" y="2340226"/>
            <a:ext cx="3952761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What are we trying to do for the</a:t>
            </a:r>
          </a:p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end-user(s) of the predictive system? What objectives are we serving?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72CA6709-0481-7D48-A4DA-1CADC0C122AC}"/>
              </a:ext>
            </a:extLst>
          </p:cNvPr>
          <p:cNvSpPr txBox="1"/>
          <p:nvPr/>
        </p:nvSpPr>
        <p:spPr>
          <a:xfrm>
            <a:off x="14452452" y="1911866"/>
            <a:ext cx="2929115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Which </a:t>
            </a:r>
            <a:r>
              <a:rPr lang="es-ES" sz="1600" dirty="0">
                <a:solidFill>
                  <a:schemeClr val="tx2"/>
                </a:solidFill>
              </a:rPr>
              <a:t>raw data sources can we use (internal and external)?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66DC97EE-2B9D-414D-95B4-80AA7BE85EDA}"/>
              </a:ext>
            </a:extLst>
          </p:cNvPr>
          <p:cNvSpPr txBox="1"/>
          <p:nvPr/>
        </p:nvSpPr>
        <p:spPr>
          <a:xfrm>
            <a:off x="18679975" y="1911866"/>
            <a:ext cx="3225466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How do we get new data to learn from (inputs and outputs)?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05848CCD-DF68-4840-9430-0942A178AF33}"/>
              </a:ext>
            </a:extLst>
          </p:cNvPr>
          <p:cNvSpPr txBox="1"/>
          <p:nvPr/>
        </p:nvSpPr>
        <p:spPr>
          <a:xfrm>
            <a:off x="1674122" y="6679860"/>
            <a:ext cx="3740909" cy="1077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When do we make predictions on new inputs? How long do we have to featurize a new input and make a prediction?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DD27B8D2-78EB-9E4E-A8BD-D31D55A36166}"/>
              </a:ext>
            </a:extLst>
          </p:cNvPr>
          <p:cNvSpPr txBox="1"/>
          <p:nvPr/>
        </p:nvSpPr>
        <p:spPr>
          <a:xfrm>
            <a:off x="5962237" y="6679860"/>
            <a:ext cx="3740909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Methods and metrics to evaluate the system before deployment.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2F5011BD-1737-264A-81F8-F367EFCBE19B}"/>
              </a:ext>
            </a:extLst>
          </p:cNvPr>
          <p:cNvSpPr txBox="1"/>
          <p:nvPr/>
        </p:nvSpPr>
        <p:spPr>
          <a:xfrm>
            <a:off x="18653739" y="6361285"/>
            <a:ext cx="3220711" cy="13234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When do we créate/update</a:t>
            </a:r>
          </a:p>
          <a:p>
            <a:r>
              <a:rPr lang="es-ES" sz="1600" dirty="0">
                <a:solidFill>
                  <a:schemeClr val="tx2"/>
                </a:solidFill>
              </a:rPr>
              <a:t>m</a:t>
            </a:r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odels with new training data? </a:t>
            </a:r>
            <a:r>
              <a:rPr lang="es-ES" sz="1600" dirty="0">
                <a:solidFill>
                  <a:schemeClr val="tx2"/>
                </a:solidFill>
              </a:rPr>
              <a:t>How long do we have to featurize training inputs and create a model?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9887032-4C43-A44D-BC59-F0F4E350D321}"/>
              </a:ext>
            </a:extLst>
          </p:cNvPr>
          <p:cNvSpPr/>
          <p:nvPr/>
        </p:nvSpPr>
        <p:spPr>
          <a:xfrm>
            <a:off x="5925309" y="9943909"/>
            <a:ext cx="54483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Live Evaluation and Monitoring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29A73F81-0FF6-D74B-A212-4A7A6BBCE833}"/>
              </a:ext>
            </a:extLst>
          </p:cNvPr>
          <p:cNvSpPr/>
          <p:nvPr/>
        </p:nvSpPr>
        <p:spPr>
          <a:xfrm>
            <a:off x="14379784" y="5610139"/>
            <a:ext cx="161552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Features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92EF142B-469C-BB4D-B1AA-0AEFECCD7514}"/>
              </a:ext>
            </a:extLst>
          </p:cNvPr>
          <p:cNvSpPr txBox="1"/>
          <p:nvPr/>
        </p:nvSpPr>
        <p:spPr>
          <a:xfrm>
            <a:off x="14421462" y="6335169"/>
            <a:ext cx="2688484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Input representations extracted from raw data sources</a:t>
            </a:r>
            <a:r>
              <a:rPr lang="es-ES" sz="1600" dirty="0">
                <a:solidFill>
                  <a:schemeClr val="tx2"/>
                </a:solidFill>
              </a:rPr>
              <a:t>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AEEA1B97-FEDE-ED47-B87D-8A332A382AB0}"/>
              </a:ext>
            </a:extLst>
          </p:cNvPr>
          <p:cNvSpPr txBox="1"/>
          <p:nvPr/>
        </p:nvSpPr>
        <p:spPr>
          <a:xfrm>
            <a:off x="5973871" y="10594275"/>
            <a:ext cx="1006050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Methods and metrics to evaluate the system after deployment, and to quantify value creation.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546E63D6-053F-354C-BA73-AFAC397FBCE9}"/>
              </a:ext>
            </a:extLst>
          </p:cNvPr>
          <p:cNvSpPr txBox="1"/>
          <p:nvPr/>
        </p:nvSpPr>
        <p:spPr>
          <a:xfrm>
            <a:off x="1496402" y="298076"/>
            <a:ext cx="7596798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MX" sz="3200" b="1" dirty="0">
                <a:solidFill>
                  <a:schemeClr val="tx2"/>
                </a:solidFill>
              </a:rPr>
              <a:t>Machine Learning </a:t>
            </a:r>
            <a:r>
              <a:rPr lang="es-MX" sz="3200" b="1" dirty="0" err="1">
                <a:solidFill>
                  <a:schemeClr val="tx2"/>
                </a:solidFill>
              </a:rPr>
              <a:t>Canvas</a:t>
            </a: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95A25E66-6209-AE4A-A405-B24BF36F2DB0}"/>
              </a:ext>
            </a:extLst>
          </p:cNvPr>
          <p:cNvSpPr txBox="1"/>
          <p:nvPr/>
        </p:nvSpPr>
        <p:spPr>
          <a:xfrm>
            <a:off x="9093200" y="406362"/>
            <a:ext cx="1801398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MX" sz="2000" dirty="0">
                <a:solidFill>
                  <a:schemeClr val="tx2">
                    <a:lumMod val="50000"/>
                  </a:schemeClr>
                </a:solidFill>
              </a:rPr>
              <a:t>​</a:t>
            </a:r>
            <a:r>
              <a:rPr lang="es-MX" sz="2000" dirty="0" err="1">
                <a:solidFill>
                  <a:schemeClr val="tx2">
                    <a:lumMod val="50000"/>
                  </a:schemeClr>
                </a:solidFill>
              </a:rPr>
              <a:t>Designed</a:t>
            </a:r>
            <a:r>
              <a:rPr lang="es-MX" sz="20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s-MX" sz="2000" dirty="0" err="1">
                <a:solidFill>
                  <a:schemeClr val="tx2">
                    <a:lumMod val="50000"/>
                  </a:schemeClr>
                </a:solidFill>
              </a:rPr>
              <a:t>for</a:t>
            </a:r>
            <a:r>
              <a:rPr lang="es-MX" sz="2000" dirty="0">
                <a:solidFill>
                  <a:schemeClr val="tx2">
                    <a:lumMod val="50000"/>
                  </a:schemeClr>
                </a:solidFill>
              </a:rPr>
              <a:t>: </a:t>
            </a:r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51567441-398E-C146-841A-A71FC7A8190D}"/>
              </a:ext>
            </a:extLst>
          </p:cNvPr>
          <p:cNvSpPr/>
          <p:nvPr/>
        </p:nvSpPr>
        <p:spPr>
          <a:xfrm>
            <a:off x="13272460" y="406361"/>
            <a:ext cx="17426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Designed by: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89205A0A-445C-164A-980B-196BF32663C3}"/>
              </a:ext>
            </a:extLst>
          </p:cNvPr>
          <p:cNvSpPr/>
          <p:nvPr/>
        </p:nvSpPr>
        <p:spPr>
          <a:xfrm>
            <a:off x="17489424" y="406361"/>
            <a:ext cx="8675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Date: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8FF19F67-475A-3D43-AFD9-8EEE2755B4AE}"/>
              </a:ext>
            </a:extLst>
          </p:cNvPr>
          <p:cNvSpPr/>
          <p:nvPr/>
        </p:nvSpPr>
        <p:spPr>
          <a:xfrm>
            <a:off x="20345631" y="406361"/>
            <a:ext cx="12506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Iteration: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5" name="Rectángulo redondeado 74">
            <a:extLst>
              <a:ext uri="{FF2B5EF4-FFF2-40B4-BE49-F238E27FC236}">
                <a16:creationId xmlns:a16="http://schemas.microsoft.com/office/drawing/2014/main" id="{17156AEE-0395-7D4B-BF2C-C69733D75552}"/>
              </a:ext>
            </a:extLst>
          </p:cNvPr>
          <p:cNvSpPr/>
          <p:nvPr/>
        </p:nvSpPr>
        <p:spPr>
          <a:xfrm>
            <a:off x="10792892" y="312396"/>
            <a:ext cx="2366416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6" name="Rectángulo redondeado 75">
            <a:extLst>
              <a:ext uri="{FF2B5EF4-FFF2-40B4-BE49-F238E27FC236}">
                <a16:creationId xmlns:a16="http://schemas.microsoft.com/office/drawing/2014/main" id="{D3FE8FE0-0F84-0945-8F7E-72DA645693AC}"/>
              </a:ext>
            </a:extLst>
          </p:cNvPr>
          <p:cNvSpPr/>
          <p:nvPr/>
        </p:nvSpPr>
        <p:spPr>
          <a:xfrm>
            <a:off x="15062238" y="312396"/>
            <a:ext cx="2366416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7" name="Rectángulo redondeado 76">
            <a:extLst>
              <a:ext uri="{FF2B5EF4-FFF2-40B4-BE49-F238E27FC236}">
                <a16:creationId xmlns:a16="http://schemas.microsoft.com/office/drawing/2014/main" id="{39DC4D68-E7FB-4C46-8AFB-3E7ECD2B7593}"/>
              </a:ext>
            </a:extLst>
          </p:cNvPr>
          <p:cNvSpPr/>
          <p:nvPr/>
        </p:nvSpPr>
        <p:spPr>
          <a:xfrm>
            <a:off x="18344211" y="312396"/>
            <a:ext cx="1899589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8" name="Rectángulo redondeado 77">
            <a:extLst>
              <a:ext uri="{FF2B5EF4-FFF2-40B4-BE49-F238E27FC236}">
                <a16:creationId xmlns:a16="http://schemas.microsoft.com/office/drawing/2014/main" id="{8A84F53A-21A6-C045-B50E-2F2A7579F940}"/>
              </a:ext>
            </a:extLst>
          </p:cNvPr>
          <p:cNvSpPr/>
          <p:nvPr/>
        </p:nvSpPr>
        <p:spPr>
          <a:xfrm>
            <a:off x="21519212" y="312396"/>
            <a:ext cx="1197994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633D660-B65A-E243-B470-932E2AF48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421" y="1275462"/>
            <a:ext cx="500472" cy="492443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21BFDD4-74A5-1A45-AD26-6BCFAF7EF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4794" y="1286995"/>
            <a:ext cx="445544" cy="49244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DCED6479-78E8-1C48-82B2-72712C317D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41255" y="1275461"/>
            <a:ext cx="456759" cy="49244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E68C539-86C7-664F-9B4B-464DC66D60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10020" y="1277525"/>
            <a:ext cx="489232" cy="48923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12AAABA-9DE5-7A47-AA47-11316D76A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26541" y="1275461"/>
            <a:ext cx="420861" cy="43031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783D983-3271-BB4F-A3B2-D955A76FBD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46754" y="5654114"/>
            <a:ext cx="350139" cy="51331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7663809-6A8D-1244-A9DA-0A548EE0CF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84390" y="5648673"/>
            <a:ext cx="721115" cy="30508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19C7589-2090-5F42-B089-7AF97F843C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818314" y="5659548"/>
            <a:ext cx="480937" cy="50733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3538D42-7A2F-EC43-868B-B12D5C7B8B0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118209" y="5639614"/>
            <a:ext cx="480937" cy="48093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055BDBE-C7A9-5344-8DB2-9924E13CA5B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861079" y="9943909"/>
            <a:ext cx="483132" cy="52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8329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7EED931C-B128-6D44-A7D4-2AAD36BF82D4}"/>
              </a:ext>
            </a:extLst>
          </p:cNvPr>
          <p:cNvSpPr/>
          <p:nvPr/>
        </p:nvSpPr>
        <p:spPr>
          <a:xfrm>
            <a:off x="10056669" y="759258"/>
            <a:ext cx="4217556" cy="76104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92D05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1C39CE8B-5C13-C644-9EFA-966B3963EE3D}"/>
              </a:ext>
            </a:extLst>
          </p:cNvPr>
          <p:cNvSpPr/>
          <p:nvPr/>
        </p:nvSpPr>
        <p:spPr>
          <a:xfrm>
            <a:off x="1526887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B79DD332-8F92-7540-BC54-D51E48118DFC}"/>
              </a:ext>
            </a:extLst>
          </p:cNvPr>
          <p:cNvSpPr/>
          <p:nvPr/>
        </p:nvSpPr>
        <p:spPr>
          <a:xfrm>
            <a:off x="5779078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E567361-4B2E-FB46-9D46-2C03C1304339}"/>
              </a:ext>
            </a:extLst>
          </p:cNvPr>
          <p:cNvSpPr/>
          <p:nvPr/>
        </p:nvSpPr>
        <p:spPr>
          <a:xfrm>
            <a:off x="14308860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63749A6C-D373-CD4E-AB20-F300926590FE}"/>
              </a:ext>
            </a:extLst>
          </p:cNvPr>
          <p:cNvSpPr/>
          <p:nvPr/>
        </p:nvSpPr>
        <p:spPr>
          <a:xfrm>
            <a:off x="18561051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8849EB1F-E72F-3B4B-BB2C-5CFD864AB70D}"/>
              </a:ext>
            </a:extLst>
          </p:cNvPr>
          <p:cNvSpPr/>
          <p:nvPr/>
        </p:nvSpPr>
        <p:spPr>
          <a:xfrm>
            <a:off x="1526887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FFC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4FB3AD5B-F47F-074F-8BD6-41201E87EFD8}"/>
              </a:ext>
            </a:extLst>
          </p:cNvPr>
          <p:cNvSpPr/>
          <p:nvPr/>
        </p:nvSpPr>
        <p:spPr>
          <a:xfrm>
            <a:off x="5779078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FFC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68464EC4-B40C-134A-8C91-0F4E971A08D7}"/>
              </a:ext>
            </a:extLst>
          </p:cNvPr>
          <p:cNvSpPr/>
          <p:nvPr/>
        </p:nvSpPr>
        <p:spPr>
          <a:xfrm>
            <a:off x="14308860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93026A2D-17D7-7C42-AFB8-A1DB206AE08E}"/>
              </a:ext>
            </a:extLst>
          </p:cNvPr>
          <p:cNvSpPr/>
          <p:nvPr/>
        </p:nvSpPr>
        <p:spPr>
          <a:xfrm>
            <a:off x="18561051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AB806026-D4A4-774C-8B3A-DF8A38113437}"/>
              </a:ext>
            </a:extLst>
          </p:cNvPr>
          <p:cNvSpPr/>
          <p:nvPr/>
        </p:nvSpPr>
        <p:spPr>
          <a:xfrm>
            <a:off x="1501487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82D584CA-3636-9840-BABB-222BA524A54A}"/>
              </a:ext>
            </a:extLst>
          </p:cNvPr>
          <p:cNvSpPr/>
          <p:nvPr/>
        </p:nvSpPr>
        <p:spPr>
          <a:xfrm>
            <a:off x="6810734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DA193B7E-2980-BA43-9615-0A11950CA5FD}"/>
              </a:ext>
            </a:extLst>
          </p:cNvPr>
          <p:cNvSpPr/>
          <p:nvPr/>
        </p:nvSpPr>
        <p:spPr>
          <a:xfrm>
            <a:off x="12130852" y="8469888"/>
            <a:ext cx="5274000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67DE20C5-9D57-0841-9721-D864251DBEC0}"/>
              </a:ext>
            </a:extLst>
          </p:cNvPr>
          <p:cNvSpPr/>
          <p:nvPr/>
        </p:nvSpPr>
        <p:spPr>
          <a:xfrm>
            <a:off x="17475776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7F74B42E-6093-2A4A-82CD-AA98F47A31AA}"/>
              </a:ext>
            </a:extLst>
          </p:cNvPr>
          <p:cNvSpPr/>
          <p:nvPr/>
        </p:nvSpPr>
        <p:spPr>
          <a:xfrm>
            <a:off x="1650327" y="901680"/>
            <a:ext cx="188027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Barriers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18539224-A557-0F4B-8BFE-E7119FDC622F}"/>
              </a:ext>
            </a:extLst>
          </p:cNvPr>
          <p:cNvSpPr/>
          <p:nvPr/>
        </p:nvSpPr>
        <p:spPr>
          <a:xfrm>
            <a:off x="5897328" y="901680"/>
            <a:ext cx="24000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Discovery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7FD1A965-D19F-2E41-A6EA-6A120BB24A43}"/>
              </a:ext>
            </a:extLst>
          </p:cNvPr>
          <p:cNvSpPr/>
          <p:nvPr/>
        </p:nvSpPr>
        <p:spPr>
          <a:xfrm>
            <a:off x="10109651" y="870903"/>
            <a:ext cx="32191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Value proposition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9E8C61CE-07FB-4448-83E7-6BDBCF0002FD}"/>
              </a:ext>
            </a:extLst>
          </p:cNvPr>
          <p:cNvSpPr/>
          <p:nvPr/>
        </p:nvSpPr>
        <p:spPr>
          <a:xfrm>
            <a:off x="14360408" y="870903"/>
            <a:ext cx="11849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Users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497BD7A9-B0A4-2842-AFCC-0EC017A13B2B}"/>
              </a:ext>
            </a:extLst>
          </p:cNvPr>
          <p:cNvSpPr/>
          <p:nvPr/>
        </p:nvSpPr>
        <p:spPr>
          <a:xfrm>
            <a:off x="18683996" y="870903"/>
            <a:ext cx="29803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Current solution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275E799-0B31-5343-AB4C-6FDE4894A5A8}"/>
              </a:ext>
            </a:extLst>
          </p:cNvPr>
          <p:cNvSpPr/>
          <p:nvPr/>
        </p:nvSpPr>
        <p:spPr>
          <a:xfrm>
            <a:off x="1694131" y="3895814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barriers to the idea? How to deal with them?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10EF3FAA-02E7-3A45-8A90-396A9CF32BEC}"/>
              </a:ext>
            </a:extLst>
          </p:cNvPr>
          <p:cNvSpPr/>
          <p:nvPr/>
        </p:nvSpPr>
        <p:spPr>
          <a:xfrm>
            <a:off x="5897328" y="3842043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How will the user get to know about the chatbot?</a:t>
            </a:r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EFE44120-BC3E-384E-9D65-C0054C2BB934}"/>
              </a:ext>
            </a:extLst>
          </p:cNvPr>
          <p:cNvSpPr/>
          <p:nvPr/>
        </p:nvSpPr>
        <p:spPr>
          <a:xfrm>
            <a:off x="10142852" y="7373624"/>
            <a:ext cx="37019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is the user’s pain point? What value will the chatbot bring to the user?</a:t>
            </a:r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92AD5E42-E015-AA49-B7F8-E5E1BDB591BC}"/>
              </a:ext>
            </a:extLst>
          </p:cNvPr>
          <p:cNvSpPr/>
          <p:nvPr/>
        </p:nvSpPr>
        <p:spPr>
          <a:xfrm>
            <a:off x="14402695" y="3825446"/>
            <a:ext cx="38784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Who are the users? Age? Demographics? Interests? Values?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441EEE23-B77D-9843-9B91-E5AE398A09BE}"/>
              </a:ext>
            </a:extLst>
          </p:cNvPr>
          <p:cNvSpPr/>
          <p:nvPr/>
        </p:nvSpPr>
        <p:spPr>
          <a:xfrm>
            <a:off x="18683996" y="3773674"/>
            <a:ext cx="27254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current solutions?</a:t>
            </a: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D2C0B09C-FE9F-5046-A60F-099A3B2AFBFB}"/>
              </a:ext>
            </a:extLst>
          </p:cNvPr>
          <p:cNvSpPr/>
          <p:nvPr/>
        </p:nvSpPr>
        <p:spPr>
          <a:xfrm>
            <a:off x="1694131" y="4740169"/>
            <a:ext cx="176681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Fallback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0DEC3F1D-FA9E-9B44-8280-186823C22C4E}"/>
              </a:ext>
            </a:extLst>
          </p:cNvPr>
          <p:cNvSpPr/>
          <p:nvPr/>
        </p:nvSpPr>
        <p:spPr>
          <a:xfrm>
            <a:off x="5897328" y="4740169"/>
            <a:ext cx="3918474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Development and deployment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6D819DB6-D1E2-9544-A894-CCBC075F9EB0}"/>
              </a:ext>
            </a:extLst>
          </p:cNvPr>
          <p:cNvSpPr/>
          <p:nvPr/>
        </p:nvSpPr>
        <p:spPr>
          <a:xfrm>
            <a:off x="14360408" y="4740169"/>
            <a:ext cx="38784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Devices / Modalities</a:t>
            </a:r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6A8D128B-627A-4A4F-884D-C9FF06C156AF}"/>
              </a:ext>
            </a:extLst>
          </p:cNvPr>
          <p:cNvSpPr/>
          <p:nvPr/>
        </p:nvSpPr>
        <p:spPr>
          <a:xfrm>
            <a:off x="18683996" y="4740169"/>
            <a:ext cx="237756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Channels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DB6CF813-C057-8746-8C58-23C0CC8D168D}"/>
              </a:ext>
            </a:extLst>
          </p:cNvPr>
          <p:cNvSpPr/>
          <p:nvPr/>
        </p:nvSpPr>
        <p:spPr>
          <a:xfrm>
            <a:off x="1710351" y="7734302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Who will the chatbot handoff to when it fails?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ADE8D397-CD4F-5746-B573-D54D40D1C7D4}"/>
              </a:ext>
            </a:extLst>
          </p:cNvPr>
          <p:cNvSpPr/>
          <p:nvPr/>
        </p:nvSpPr>
        <p:spPr>
          <a:xfrm>
            <a:off x="5893261" y="7619846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development and deployments tools will be used?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2362DB1D-BBA9-134E-8B3A-94BA76F2F31B}"/>
              </a:ext>
            </a:extLst>
          </p:cNvPr>
          <p:cNvSpPr/>
          <p:nvPr/>
        </p:nvSpPr>
        <p:spPr>
          <a:xfrm>
            <a:off x="14402695" y="7621853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devices do users have access to? Would they prefer to text or call?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A034D64E-8327-8E4D-A0E7-BF4E4C46501F}"/>
              </a:ext>
            </a:extLst>
          </p:cNvPr>
          <p:cNvSpPr/>
          <p:nvPr/>
        </p:nvSpPr>
        <p:spPr>
          <a:xfrm>
            <a:off x="18683996" y="7619845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channels do they typically use? Messaging apps? SMS? Telephony?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D9F26CB-AFEB-9A44-AF7F-2256F128A330}"/>
              </a:ext>
            </a:extLst>
          </p:cNvPr>
          <p:cNvSpPr/>
          <p:nvPr/>
        </p:nvSpPr>
        <p:spPr>
          <a:xfrm>
            <a:off x="1650327" y="8584282"/>
            <a:ext cx="370194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Background tasks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E5343BB0-F6E7-B84E-A5E7-5DA651AD2C49}"/>
              </a:ext>
            </a:extLst>
          </p:cNvPr>
          <p:cNvSpPr/>
          <p:nvPr/>
        </p:nvSpPr>
        <p:spPr>
          <a:xfrm>
            <a:off x="6922563" y="8579436"/>
            <a:ext cx="299218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Relationship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0CF225AE-1A26-F649-8C6C-736C14981019}"/>
              </a:ext>
            </a:extLst>
          </p:cNvPr>
          <p:cNvSpPr/>
          <p:nvPr/>
        </p:nvSpPr>
        <p:spPr>
          <a:xfrm>
            <a:off x="12192000" y="8579436"/>
            <a:ext cx="264020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Personality</a:t>
            </a:r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31F436DD-D397-2B47-9743-1760D04AF923}"/>
              </a:ext>
            </a:extLst>
          </p:cNvPr>
          <p:cNvSpPr/>
          <p:nvPr/>
        </p:nvSpPr>
        <p:spPr>
          <a:xfrm>
            <a:off x="17566806" y="8609623"/>
            <a:ext cx="410301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Conversational tasks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855547D1-4698-DE46-82AF-748423567BE8}"/>
              </a:ext>
            </a:extLst>
          </p:cNvPr>
          <p:cNvSpPr/>
          <p:nvPr/>
        </p:nvSpPr>
        <p:spPr>
          <a:xfrm>
            <a:off x="1634730" y="11068907"/>
            <a:ext cx="49591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tasks that need  to happen for the chatbot to actually fulfil the tasks?</a:t>
            </a: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F5E148ED-9C2E-A24E-B372-1CA85DB7103E}"/>
              </a:ext>
            </a:extLst>
          </p:cNvPr>
          <p:cNvSpPr/>
          <p:nvPr/>
        </p:nvSpPr>
        <p:spPr>
          <a:xfrm>
            <a:off x="6922563" y="11084172"/>
            <a:ext cx="38539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kind of relationship should the chatbot have with the user?</a:t>
            </a:r>
          </a:p>
        </p:txBody>
      </p:sp>
      <p:sp>
        <p:nvSpPr>
          <p:cNvPr id="64" name="Rectángulo 63">
            <a:extLst>
              <a:ext uri="{FF2B5EF4-FFF2-40B4-BE49-F238E27FC236}">
                <a16:creationId xmlns:a16="http://schemas.microsoft.com/office/drawing/2014/main" id="{7608AA58-4099-014D-801A-8DC25E1DFB60}"/>
              </a:ext>
            </a:extLst>
          </p:cNvPr>
          <p:cNvSpPr/>
          <p:nvPr/>
        </p:nvSpPr>
        <p:spPr>
          <a:xfrm>
            <a:off x="12192000" y="11034263"/>
            <a:ext cx="38295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personality should the chatbot project?</a:t>
            </a:r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11D17627-C988-4840-80BF-D0E63C013A85}"/>
              </a:ext>
            </a:extLst>
          </p:cNvPr>
          <p:cNvSpPr/>
          <p:nvPr/>
        </p:nvSpPr>
        <p:spPr>
          <a:xfrm>
            <a:off x="17566806" y="11068761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conversations does the ehcatbot need to have?</a:t>
            </a:r>
          </a:p>
        </p:txBody>
      </p:sp>
    </p:spTree>
    <p:extLst>
      <p:ext uri="{BB962C8B-B14F-4D97-AF65-F5344CB8AC3E}">
        <p14:creationId xmlns:p14="http://schemas.microsoft.com/office/powerpoint/2010/main" val="66950383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47D0F5E-4F8D-3B49-8B24-812C80F250DC}"/>
              </a:ext>
            </a:extLst>
          </p:cNvPr>
          <p:cNvSpPr/>
          <p:nvPr/>
        </p:nvSpPr>
        <p:spPr>
          <a:xfrm>
            <a:off x="6899604" y="2598782"/>
            <a:ext cx="1657350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F51C7B1-4AFD-2742-AAA3-666F01276024}"/>
              </a:ext>
            </a:extLst>
          </p:cNvPr>
          <p:cNvSpPr/>
          <p:nvPr/>
        </p:nvSpPr>
        <p:spPr>
          <a:xfrm>
            <a:off x="6899604" y="5056232"/>
            <a:ext cx="1657350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AB2FC17-61AC-E940-9953-B1F3CCABF018}"/>
              </a:ext>
            </a:extLst>
          </p:cNvPr>
          <p:cNvSpPr/>
          <p:nvPr/>
        </p:nvSpPr>
        <p:spPr>
          <a:xfrm>
            <a:off x="6899604" y="7535789"/>
            <a:ext cx="1657350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DA350DC-7015-0046-B134-B7AD7068AB27}"/>
              </a:ext>
            </a:extLst>
          </p:cNvPr>
          <p:cNvSpPr/>
          <p:nvPr/>
        </p:nvSpPr>
        <p:spPr>
          <a:xfrm>
            <a:off x="887127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02BEF1B-9877-A949-A288-A491D7938A93}"/>
              </a:ext>
            </a:extLst>
          </p:cNvPr>
          <p:cNvSpPr/>
          <p:nvPr/>
        </p:nvSpPr>
        <p:spPr>
          <a:xfrm>
            <a:off x="1138587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53517F5-F161-FB40-BAE2-70CED5BC4C59}"/>
              </a:ext>
            </a:extLst>
          </p:cNvPr>
          <p:cNvSpPr/>
          <p:nvPr/>
        </p:nvSpPr>
        <p:spPr>
          <a:xfrm>
            <a:off x="13871904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F069412-A9BB-D849-8A18-6FB5687EE4DC}"/>
              </a:ext>
            </a:extLst>
          </p:cNvPr>
          <p:cNvSpPr/>
          <p:nvPr/>
        </p:nvSpPr>
        <p:spPr>
          <a:xfrm>
            <a:off x="1635792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7FCE152-93E8-0046-94ED-0846B350FE0B}"/>
              </a:ext>
            </a:extLst>
          </p:cNvPr>
          <p:cNvSpPr/>
          <p:nvPr/>
        </p:nvSpPr>
        <p:spPr>
          <a:xfrm>
            <a:off x="1887252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3B3EB24-4ECA-974E-9121-00F5E2D1DCDE}"/>
              </a:ext>
            </a:extLst>
          </p:cNvPr>
          <p:cNvSpPr/>
          <p:nvPr/>
        </p:nvSpPr>
        <p:spPr>
          <a:xfrm>
            <a:off x="21358554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3858221-49E6-7C43-B3C6-BC0319C8506B}"/>
              </a:ext>
            </a:extLst>
          </p:cNvPr>
          <p:cNvSpPr/>
          <p:nvPr/>
        </p:nvSpPr>
        <p:spPr>
          <a:xfrm>
            <a:off x="887127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5305A7A-D35B-3B4F-B9F8-5A0F50AB5307}"/>
              </a:ext>
            </a:extLst>
          </p:cNvPr>
          <p:cNvSpPr/>
          <p:nvPr/>
        </p:nvSpPr>
        <p:spPr>
          <a:xfrm>
            <a:off x="1138587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7D56CBB5-D6E7-2442-B061-DE8743165DB6}"/>
              </a:ext>
            </a:extLst>
          </p:cNvPr>
          <p:cNvSpPr/>
          <p:nvPr/>
        </p:nvSpPr>
        <p:spPr>
          <a:xfrm>
            <a:off x="13871904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57D3D84B-CD6C-6440-BEFB-6419D5997833}"/>
              </a:ext>
            </a:extLst>
          </p:cNvPr>
          <p:cNvSpPr/>
          <p:nvPr/>
        </p:nvSpPr>
        <p:spPr>
          <a:xfrm>
            <a:off x="1635792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918845C-7671-E145-B802-96EA58D83535}"/>
              </a:ext>
            </a:extLst>
          </p:cNvPr>
          <p:cNvSpPr/>
          <p:nvPr/>
        </p:nvSpPr>
        <p:spPr>
          <a:xfrm>
            <a:off x="1887252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16D0580-3AA5-274E-BAA2-59AC92C476E1}"/>
              </a:ext>
            </a:extLst>
          </p:cNvPr>
          <p:cNvSpPr/>
          <p:nvPr/>
        </p:nvSpPr>
        <p:spPr>
          <a:xfrm>
            <a:off x="21358554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49C8CEDE-A835-7344-A159-EAF858862214}"/>
              </a:ext>
            </a:extLst>
          </p:cNvPr>
          <p:cNvSpPr/>
          <p:nvPr/>
        </p:nvSpPr>
        <p:spPr>
          <a:xfrm>
            <a:off x="887127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A24B7D64-48B1-5541-BBBA-40E87D3FD883}"/>
              </a:ext>
            </a:extLst>
          </p:cNvPr>
          <p:cNvSpPr/>
          <p:nvPr/>
        </p:nvSpPr>
        <p:spPr>
          <a:xfrm>
            <a:off x="1138587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16909AE4-C510-EE45-B132-644F938B0CC4}"/>
              </a:ext>
            </a:extLst>
          </p:cNvPr>
          <p:cNvSpPr/>
          <p:nvPr/>
        </p:nvSpPr>
        <p:spPr>
          <a:xfrm>
            <a:off x="13871904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187CAA44-3A60-9B40-AF13-787CE100B198}"/>
              </a:ext>
            </a:extLst>
          </p:cNvPr>
          <p:cNvSpPr/>
          <p:nvPr/>
        </p:nvSpPr>
        <p:spPr>
          <a:xfrm>
            <a:off x="1635792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379D798-A48C-0348-B80D-2D8D19BFA9C6}"/>
              </a:ext>
            </a:extLst>
          </p:cNvPr>
          <p:cNvSpPr/>
          <p:nvPr/>
        </p:nvSpPr>
        <p:spPr>
          <a:xfrm>
            <a:off x="1887252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C421EAAF-D816-3845-9AA4-15BD61C451A1}"/>
              </a:ext>
            </a:extLst>
          </p:cNvPr>
          <p:cNvSpPr/>
          <p:nvPr/>
        </p:nvSpPr>
        <p:spPr>
          <a:xfrm>
            <a:off x="21358554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8C223A44-E3EC-0949-9B02-7D8955ED3D8C}"/>
              </a:ext>
            </a:extLst>
          </p:cNvPr>
          <p:cNvSpPr>
            <a:spLocks noChangeAspect="1"/>
          </p:cNvSpPr>
          <p:nvPr/>
        </p:nvSpPr>
        <p:spPr>
          <a:xfrm>
            <a:off x="1190695" y="982325"/>
            <a:ext cx="3461620" cy="712006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E71F51BE-39A4-A942-A18E-1293F9AEB765}"/>
              </a:ext>
            </a:extLst>
          </p:cNvPr>
          <p:cNvSpPr txBox="1">
            <a:spLocks noChangeAspect="1"/>
          </p:cNvSpPr>
          <p:nvPr/>
        </p:nvSpPr>
        <p:spPr>
          <a:xfrm>
            <a:off x="1739580" y="1045942"/>
            <a:ext cx="236384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id="{53AD9FB3-4B16-9541-A601-B74D3252C8ED}"/>
              </a:ext>
            </a:extLst>
          </p:cNvPr>
          <p:cNvSpPr>
            <a:spLocks noChangeAspect="1"/>
          </p:cNvSpPr>
          <p:nvPr/>
        </p:nvSpPr>
        <p:spPr>
          <a:xfrm>
            <a:off x="494016" y="3033504"/>
            <a:ext cx="3461620" cy="712006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297D4DE6-345E-FE48-B656-48783B93D87A}"/>
              </a:ext>
            </a:extLst>
          </p:cNvPr>
          <p:cNvSpPr txBox="1">
            <a:spLocks noChangeAspect="1"/>
          </p:cNvSpPr>
          <p:nvPr/>
        </p:nvSpPr>
        <p:spPr>
          <a:xfrm>
            <a:off x="1042901" y="3097121"/>
            <a:ext cx="236384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User traits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3AC52820-F21F-234B-804C-F233D4BF49F4}"/>
              </a:ext>
            </a:extLst>
          </p:cNvPr>
          <p:cNvSpPr/>
          <p:nvPr/>
        </p:nvSpPr>
        <p:spPr>
          <a:xfrm>
            <a:off x="12192000" y="10656842"/>
            <a:ext cx="5648325" cy="12600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45EBF1F6-7025-4641-9EDF-2EA637273DF6}"/>
              </a:ext>
            </a:extLst>
          </p:cNvPr>
          <p:cNvSpPr txBox="1">
            <a:spLocks noChangeAspect="1"/>
          </p:cNvSpPr>
          <p:nvPr/>
        </p:nvSpPr>
        <p:spPr>
          <a:xfrm>
            <a:off x="12809950" y="10809790"/>
            <a:ext cx="4412424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The factors of scenario among 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4" name="Pentágono 33">
            <a:extLst>
              <a:ext uri="{FF2B5EF4-FFF2-40B4-BE49-F238E27FC236}">
                <a16:creationId xmlns:a16="http://schemas.microsoft.com/office/drawing/2014/main" id="{84A909EA-8EF7-C84F-ABA6-4FDF66633E7F}"/>
              </a:ext>
            </a:extLst>
          </p:cNvPr>
          <p:cNvSpPr/>
          <p:nvPr/>
        </p:nvSpPr>
        <p:spPr>
          <a:xfrm>
            <a:off x="6107538" y="953608"/>
            <a:ext cx="3461620" cy="900000"/>
          </a:xfrm>
          <a:prstGeom prst="homePlat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BA0E13A2-EB9D-C340-8321-1B880319AED0}"/>
              </a:ext>
            </a:extLst>
          </p:cNvPr>
          <p:cNvSpPr txBox="1"/>
          <p:nvPr/>
        </p:nvSpPr>
        <p:spPr>
          <a:xfrm>
            <a:off x="6464954" y="988111"/>
            <a:ext cx="2746788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Data 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annotation</a:t>
            </a:r>
          </a:p>
        </p:txBody>
      </p:sp>
      <p:sp>
        <p:nvSpPr>
          <p:cNvPr id="43" name="Pentágono 42">
            <a:extLst>
              <a:ext uri="{FF2B5EF4-FFF2-40B4-BE49-F238E27FC236}">
                <a16:creationId xmlns:a16="http://schemas.microsoft.com/office/drawing/2014/main" id="{E2344D14-4B5D-ED42-ADFA-F6198E0E0699}"/>
              </a:ext>
            </a:extLst>
          </p:cNvPr>
          <p:cNvSpPr/>
          <p:nvPr/>
        </p:nvSpPr>
        <p:spPr>
          <a:xfrm>
            <a:off x="9565344" y="950722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2DC525FC-70AE-714D-859D-5253704CC72D}"/>
              </a:ext>
            </a:extLst>
          </p:cNvPr>
          <p:cNvSpPr txBox="1"/>
          <p:nvPr/>
        </p:nvSpPr>
        <p:spPr>
          <a:xfrm>
            <a:off x="10271396" y="985225"/>
            <a:ext cx="2049516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Preprocessing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t</a:t>
            </a: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he dataset</a:t>
            </a:r>
          </a:p>
        </p:txBody>
      </p:sp>
      <p:sp>
        <p:nvSpPr>
          <p:cNvPr id="52" name="Pentágono 42">
            <a:extLst>
              <a:ext uri="{FF2B5EF4-FFF2-40B4-BE49-F238E27FC236}">
                <a16:creationId xmlns:a16="http://schemas.microsoft.com/office/drawing/2014/main" id="{75D7538F-E367-E64A-A974-51FFE69D5ACC}"/>
              </a:ext>
            </a:extLst>
          </p:cNvPr>
          <p:cNvSpPr/>
          <p:nvPr/>
        </p:nvSpPr>
        <p:spPr>
          <a:xfrm>
            <a:off x="13035149" y="943253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F7BC2C1F-560D-F94F-B93D-BE7B4EF0E67A}"/>
              </a:ext>
            </a:extLst>
          </p:cNvPr>
          <p:cNvSpPr txBox="1"/>
          <p:nvPr/>
        </p:nvSpPr>
        <p:spPr>
          <a:xfrm>
            <a:off x="13889438" y="977756"/>
            <a:ext cx="1753042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Model 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construction</a:t>
            </a:r>
          </a:p>
        </p:txBody>
      </p:sp>
      <p:sp>
        <p:nvSpPr>
          <p:cNvPr id="53" name="Pentágono 42">
            <a:extLst>
              <a:ext uri="{FF2B5EF4-FFF2-40B4-BE49-F238E27FC236}">
                <a16:creationId xmlns:a16="http://schemas.microsoft.com/office/drawing/2014/main" id="{7D8D7152-1C4A-9A4A-B701-9B9C663E5720}"/>
              </a:ext>
            </a:extLst>
          </p:cNvPr>
          <p:cNvSpPr/>
          <p:nvPr/>
        </p:nvSpPr>
        <p:spPr>
          <a:xfrm>
            <a:off x="16504954" y="950722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1ACEFDE4-C458-4849-A497-3AA26787F0E4}"/>
              </a:ext>
            </a:extLst>
          </p:cNvPr>
          <p:cNvSpPr txBox="1"/>
          <p:nvPr/>
        </p:nvSpPr>
        <p:spPr>
          <a:xfrm>
            <a:off x="17547596" y="1169891"/>
            <a:ext cx="137633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Inference</a:t>
            </a:r>
            <a:endParaRPr kumimoji="0" lang="es-MX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4" name="Pentágono 42">
            <a:extLst>
              <a:ext uri="{FF2B5EF4-FFF2-40B4-BE49-F238E27FC236}">
                <a16:creationId xmlns:a16="http://schemas.microsoft.com/office/drawing/2014/main" id="{01919519-A167-7A43-B123-A6CB2D6B9BE9}"/>
              </a:ext>
            </a:extLst>
          </p:cNvPr>
          <p:cNvSpPr/>
          <p:nvPr/>
        </p:nvSpPr>
        <p:spPr>
          <a:xfrm>
            <a:off x="19966574" y="943253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A8D63958-8734-AE43-A9F8-DE1C702167E6}"/>
              </a:ext>
            </a:extLst>
          </p:cNvPr>
          <p:cNvSpPr txBox="1"/>
          <p:nvPr/>
        </p:nvSpPr>
        <p:spPr>
          <a:xfrm>
            <a:off x="21059711" y="977756"/>
            <a:ext cx="1275347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Model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updating</a:t>
            </a:r>
            <a:endParaRPr kumimoji="0" lang="es-MX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F4CE0FDD-0E3A-2245-B9AA-EF43D6DDA3C3}"/>
              </a:ext>
            </a:extLst>
          </p:cNvPr>
          <p:cNvSpPr/>
          <p:nvPr/>
        </p:nvSpPr>
        <p:spPr>
          <a:xfrm>
            <a:off x="5878286" y="771525"/>
            <a:ext cx="17716501" cy="12240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AA23136B-B0AB-A548-A44F-99F5AF0FE65E}"/>
              </a:ext>
            </a:extLst>
          </p:cNvPr>
          <p:cNvCxnSpPr/>
          <p:nvPr/>
        </p:nvCxnSpPr>
        <p:spPr>
          <a:xfrm>
            <a:off x="4652315" y="1353211"/>
            <a:ext cx="1225971" cy="0"/>
          </a:xfrm>
          <a:prstGeom prst="line">
            <a:avLst/>
          </a:prstGeom>
          <a:noFill/>
          <a:ln w="31750" cap="flat" cmpd="sng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8" name="Elipse 57">
            <a:extLst>
              <a:ext uri="{FF2B5EF4-FFF2-40B4-BE49-F238E27FC236}">
                <a16:creationId xmlns:a16="http://schemas.microsoft.com/office/drawing/2014/main" id="{E8226841-8AB9-954C-ADF9-148ACA0E1073}"/>
              </a:ext>
            </a:extLst>
          </p:cNvPr>
          <p:cNvSpPr/>
          <p:nvPr/>
        </p:nvSpPr>
        <p:spPr>
          <a:xfrm>
            <a:off x="5763528" y="1243664"/>
            <a:ext cx="222371" cy="22237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61" name="Imagen 60">
            <a:extLst>
              <a:ext uri="{FF2B5EF4-FFF2-40B4-BE49-F238E27FC236}">
                <a16:creationId xmlns:a16="http://schemas.microsoft.com/office/drawing/2014/main" id="{A740E8EB-87FD-7047-9B2E-CEE835BC3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471" y="4363446"/>
            <a:ext cx="2454241" cy="3226361"/>
          </a:xfrm>
          <a:prstGeom prst="rect">
            <a:avLst/>
          </a:prstGeom>
        </p:spPr>
      </p:pic>
      <p:sp>
        <p:nvSpPr>
          <p:cNvPr id="62" name="Rectángulo 61">
            <a:extLst>
              <a:ext uri="{FF2B5EF4-FFF2-40B4-BE49-F238E27FC236}">
                <a16:creationId xmlns:a16="http://schemas.microsoft.com/office/drawing/2014/main" id="{55A45A65-2624-F348-AFA3-AC4CD9B08EA1}"/>
              </a:ext>
            </a:extLst>
          </p:cNvPr>
          <p:cNvSpPr/>
          <p:nvPr/>
        </p:nvSpPr>
        <p:spPr>
          <a:xfrm>
            <a:off x="2498962" y="5151026"/>
            <a:ext cx="2682841" cy="360000"/>
          </a:xfrm>
          <a:prstGeom prst="rect">
            <a:avLst/>
          </a:prstGeom>
          <a:noFill/>
          <a:ln w="31750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1E86BA7C-A0D7-4B49-A470-E4D87676EC4C}"/>
              </a:ext>
            </a:extLst>
          </p:cNvPr>
          <p:cNvSpPr/>
          <p:nvPr/>
        </p:nvSpPr>
        <p:spPr>
          <a:xfrm>
            <a:off x="2498961" y="5683335"/>
            <a:ext cx="2682841" cy="1173600"/>
          </a:xfrm>
          <a:prstGeom prst="rect">
            <a:avLst/>
          </a:prstGeom>
          <a:noFill/>
          <a:ln w="31750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85" name="Grupo 84">
            <a:extLst>
              <a:ext uri="{FF2B5EF4-FFF2-40B4-BE49-F238E27FC236}">
                <a16:creationId xmlns:a16="http://schemas.microsoft.com/office/drawing/2014/main" id="{A0B58783-1D08-BD47-A86A-956C84D59A52}"/>
              </a:ext>
            </a:extLst>
          </p:cNvPr>
          <p:cNvGrpSpPr/>
          <p:nvPr/>
        </p:nvGrpSpPr>
        <p:grpSpPr>
          <a:xfrm>
            <a:off x="1574794" y="3742842"/>
            <a:ext cx="1088732" cy="1564449"/>
            <a:chOff x="1444165" y="3742842"/>
            <a:chExt cx="1088732" cy="1564449"/>
          </a:xfrm>
        </p:grpSpPr>
        <p:grpSp>
          <p:nvGrpSpPr>
            <p:cNvPr id="84" name="Grupo 83">
              <a:extLst>
                <a:ext uri="{FF2B5EF4-FFF2-40B4-BE49-F238E27FC236}">
                  <a16:creationId xmlns:a16="http://schemas.microsoft.com/office/drawing/2014/main" id="{DC4AC2A8-51C4-2C4F-8A95-C1E70B6609F3}"/>
                </a:ext>
              </a:extLst>
            </p:cNvPr>
            <p:cNvGrpSpPr/>
            <p:nvPr/>
          </p:nvGrpSpPr>
          <p:grpSpPr>
            <a:xfrm>
              <a:off x="1444165" y="3742842"/>
              <a:ext cx="924167" cy="1428393"/>
              <a:chOff x="1444165" y="3742842"/>
              <a:chExt cx="924167" cy="1428393"/>
            </a:xfrm>
          </p:grpSpPr>
          <p:cxnSp>
            <p:nvCxnSpPr>
              <p:cNvPr id="67" name="Conector recto 66">
                <a:extLst>
                  <a:ext uri="{FF2B5EF4-FFF2-40B4-BE49-F238E27FC236}">
                    <a16:creationId xmlns:a16="http://schemas.microsoft.com/office/drawing/2014/main" id="{32511CF9-9CF5-7949-9F9A-42128DBEF9A3}"/>
                  </a:ext>
                </a:extLst>
              </p:cNvPr>
              <p:cNvCxnSpPr/>
              <p:nvPr/>
            </p:nvCxnSpPr>
            <p:spPr>
              <a:xfrm>
                <a:off x="1444165" y="3742842"/>
                <a:ext cx="0" cy="1428393"/>
              </a:xfrm>
              <a:prstGeom prst="line">
                <a:avLst/>
              </a:prstGeom>
              <a:noFill/>
              <a:ln w="28575" cap="flat">
                <a:solidFill>
                  <a:srgbClr val="00A29D"/>
                </a:solidFill>
                <a:prstDash val="solid"/>
                <a:round/>
              </a:ln>
              <a:effectLst>
                <a:outerShdw blurRad="38100" dist="20000" dir="5400000" rotWithShape="0">
                  <a:schemeClr val="bg1">
                    <a:alpha val="38000"/>
                  </a:scheme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69" name="Conector recto 68">
                <a:extLst>
                  <a:ext uri="{FF2B5EF4-FFF2-40B4-BE49-F238E27FC236}">
                    <a16:creationId xmlns:a16="http://schemas.microsoft.com/office/drawing/2014/main" id="{0A1B0554-6A47-954C-9E41-428DC46AA0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44165" y="5171235"/>
                <a:ext cx="924167" cy="0"/>
              </a:xfrm>
              <a:prstGeom prst="line">
                <a:avLst/>
              </a:prstGeom>
              <a:noFill/>
              <a:ln w="28575" cap="flat">
                <a:solidFill>
                  <a:srgbClr val="00A29D"/>
                </a:solidFill>
                <a:prstDash val="solid"/>
                <a:round/>
              </a:ln>
              <a:effectLst>
                <a:outerShdw blurRad="38100" dist="20000" dir="5400000" rotWithShape="0">
                  <a:schemeClr val="bg1">
                    <a:alpha val="38000"/>
                  </a:scheme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sp>
          <p:nvSpPr>
            <p:cNvPr id="64" name="Elipse 63">
              <a:extLst>
                <a:ext uri="{FF2B5EF4-FFF2-40B4-BE49-F238E27FC236}">
                  <a16:creationId xmlns:a16="http://schemas.microsoft.com/office/drawing/2014/main" id="{4C184D2C-1488-A244-8131-3E21A2BDF20E}"/>
                </a:ext>
              </a:extLst>
            </p:cNvPr>
            <p:cNvSpPr/>
            <p:nvPr/>
          </p:nvSpPr>
          <p:spPr>
            <a:xfrm>
              <a:off x="2260786" y="5035180"/>
              <a:ext cx="272111" cy="272111"/>
            </a:xfrm>
            <a:prstGeom prst="ellips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id="{5A452B39-3B86-0A40-8D6D-37DBCE2F369E}"/>
              </a:ext>
            </a:extLst>
          </p:cNvPr>
          <p:cNvGrpSpPr/>
          <p:nvPr/>
        </p:nvGrpSpPr>
        <p:grpSpPr>
          <a:xfrm>
            <a:off x="5066853" y="6737772"/>
            <a:ext cx="272111" cy="1723653"/>
            <a:chOff x="4936224" y="6737772"/>
            <a:chExt cx="272111" cy="1723653"/>
          </a:xfrm>
        </p:grpSpPr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7055D40B-509D-5C44-A406-B33889CD6340}"/>
                </a:ext>
              </a:extLst>
            </p:cNvPr>
            <p:cNvCxnSpPr>
              <a:cxnSpLocks/>
            </p:cNvCxnSpPr>
            <p:nvPr/>
          </p:nvCxnSpPr>
          <p:spPr>
            <a:xfrm>
              <a:off x="5051173" y="6856935"/>
              <a:ext cx="0" cy="1604490"/>
            </a:xfrm>
            <a:prstGeom prst="line">
              <a:avLst/>
            </a:prstGeom>
            <a:noFill/>
            <a:ln w="28575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chemeClr val="bg1">
                  <a:alpha val="38000"/>
                </a:scheme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65" name="Elipse 64">
              <a:extLst>
                <a:ext uri="{FF2B5EF4-FFF2-40B4-BE49-F238E27FC236}">
                  <a16:creationId xmlns:a16="http://schemas.microsoft.com/office/drawing/2014/main" id="{D347A7D0-BC39-FA43-B811-645E7319884F}"/>
                </a:ext>
              </a:extLst>
            </p:cNvPr>
            <p:cNvSpPr/>
            <p:nvPr/>
          </p:nvSpPr>
          <p:spPr>
            <a:xfrm>
              <a:off x="4936224" y="6737772"/>
              <a:ext cx="272111" cy="272111"/>
            </a:xfrm>
            <a:prstGeom prst="ellips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29" name="Rectángulo redondeado 28">
            <a:extLst>
              <a:ext uri="{FF2B5EF4-FFF2-40B4-BE49-F238E27FC236}">
                <a16:creationId xmlns:a16="http://schemas.microsoft.com/office/drawing/2014/main" id="{0ABD6E22-D6D7-2546-8EA8-CEAF4FA247F2}"/>
              </a:ext>
            </a:extLst>
          </p:cNvPr>
          <p:cNvSpPr/>
          <p:nvPr/>
        </p:nvSpPr>
        <p:spPr>
          <a:xfrm>
            <a:off x="2148884" y="8357547"/>
            <a:ext cx="3800475" cy="17145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6E0134D-EE51-1A41-8F1A-1ABE769F11BF}"/>
              </a:ext>
            </a:extLst>
          </p:cNvPr>
          <p:cNvSpPr txBox="1">
            <a:spLocks noChangeAspect="1"/>
          </p:cNvSpPr>
          <p:nvPr/>
        </p:nvSpPr>
        <p:spPr>
          <a:xfrm>
            <a:off x="2498961" y="8522301"/>
            <a:ext cx="3100321" cy="1384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User requirements for UX issues caused by ML</a:t>
            </a:r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091906DB-C0C2-3846-8A0E-6254E71C675D}"/>
              </a:ext>
            </a:extLst>
          </p:cNvPr>
          <p:cNvSpPr/>
          <p:nvPr/>
        </p:nvSpPr>
        <p:spPr>
          <a:xfrm>
            <a:off x="9007930" y="5163156"/>
            <a:ext cx="14463807" cy="19944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9778F03C-EB16-0044-939B-1E47E6929E83}"/>
              </a:ext>
            </a:extLst>
          </p:cNvPr>
          <p:cNvSpPr/>
          <p:nvPr/>
        </p:nvSpPr>
        <p:spPr>
          <a:xfrm>
            <a:off x="9007930" y="7677756"/>
            <a:ext cx="14463807" cy="19944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0" name="Rectángulo redondeado 29">
            <a:extLst>
              <a:ext uri="{FF2B5EF4-FFF2-40B4-BE49-F238E27FC236}">
                <a16:creationId xmlns:a16="http://schemas.microsoft.com/office/drawing/2014/main" id="{FCE1DDED-D69F-1C4F-A3F6-26A06A80D6D9}"/>
              </a:ext>
            </a:extLst>
          </p:cNvPr>
          <p:cNvSpPr/>
          <p:nvPr/>
        </p:nvSpPr>
        <p:spPr>
          <a:xfrm>
            <a:off x="4795281" y="10656842"/>
            <a:ext cx="5648325" cy="12600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5AE020C-2B72-4941-ACAB-E414F7CCA61D}"/>
              </a:ext>
            </a:extLst>
          </p:cNvPr>
          <p:cNvSpPr txBox="1">
            <a:spLocks noChangeAspect="1"/>
          </p:cNvSpPr>
          <p:nvPr/>
        </p:nvSpPr>
        <p:spPr>
          <a:xfrm>
            <a:off x="5413231" y="10809790"/>
            <a:ext cx="4412424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The factors of ML system amoung 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BF184F26-A217-0740-B097-B0C91B8F3447}"/>
              </a:ext>
            </a:extLst>
          </p:cNvPr>
          <p:cNvCxnSpPr>
            <a:cxnSpLocks/>
          </p:cNvCxnSpPr>
          <p:nvPr/>
        </p:nvCxnSpPr>
        <p:spPr>
          <a:xfrm>
            <a:off x="6532234" y="6157913"/>
            <a:ext cx="0" cy="4498929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2" name="Conector recto 81">
            <a:extLst>
              <a:ext uri="{FF2B5EF4-FFF2-40B4-BE49-F238E27FC236}">
                <a16:creationId xmlns:a16="http://schemas.microsoft.com/office/drawing/2014/main" id="{D4CFA8BF-3455-924B-AB88-D5296046DA23}"/>
              </a:ext>
            </a:extLst>
          </p:cNvPr>
          <p:cNvCxnSpPr>
            <a:cxnSpLocks/>
            <a:stCxn id="75" idx="1"/>
          </p:cNvCxnSpPr>
          <p:nvPr/>
        </p:nvCxnSpPr>
        <p:spPr>
          <a:xfrm flipH="1">
            <a:off x="6525431" y="6160356"/>
            <a:ext cx="2499432" cy="11004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8" name="Elipse 87">
            <a:extLst>
              <a:ext uri="{FF2B5EF4-FFF2-40B4-BE49-F238E27FC236}">
                <a16:creationId xmlns:a16="http://schemas.microsoft.com/office/drawing/2014/main" id="{3746C466-0F3C-434E-A0F4-60C0647EBA12}"/>
              </a:ext>
            </a:extLst>
          </p:cNvPr>
          <p:cNvSpPr/>
          <p:nvPr/>
        </p:nvSpPr>
        <p:spPr>
          <a:xfrm>
            <a:off x="8814130" y="6021857"/>
            <a:ext cx="272111" cy="27211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92" name="Conector recto 91">
            <a:extLst>
              <a:ext uri="{FF2B5EF4-FFF2-40B4-BE49-F238E27FC236}">
                <a16:creationId xmlns:a16="http://schemas.microsoft.com/office/drawing/2014/main" id="{85F4F55C-B523-694C-A6B6-F6F1680012D1}"/>
              </a:ext>
            </a:extLst>
          </p:cNvPr>
          <p:cNvCxnSpPr>
            <a:cxnSpLocks/>
          </p:cNvCxnSpPr>
          <p:nvPr/>
        </p:nvCxnSpPr>
        <p:spPr>
          <a:xfrm>
            <a:off x="9564560" y="9682352"/>
            <a:ext cx="0" cy="1604490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22" name="Grupo 121">
            <a:extLst>
              <a:ext uri="{FF2B5EF4-FFF2-40B4-BE49-F238E27FC236}">
                <a16:creationId xmlns:a16="http://schemas.microsoft.com/office/drawing/2014/main" id="{16C219E5-952F-F84C-BB4E-A0A3B996C425}"/>
              </a:ext>
            </a:extLst>
          </p:cNvPr>
          <p:cNvGrpSpPr/>
          <p:nvPr/>
        </p:nvGrpSpPr>
        <p:grpSpPr>
          <a:xfrm>
            <a:off x="9277149" y="2984544"/>
            <a:ext cx="1445685" cy="1485900"/>
            <a:chOff x="8656590" y="3029443"/>
            <a:chExt cx="1445685" cy="1485900"/>
          </a:xfrm>
        </p:grpSpPr>
        <p:pic>
          <p:nvPicPr>
            <p:cNvPr id="112" name="Imagen 111">
              <a:extLst>
                <a:ext uri="{FF2B5EF4-FFF2-40B4-BE49-F238E27FC236}">
                  <a16:creationId xmlns:a16="http://schemas.microsoft.com/office/drawing/2014/main" id="{36A83AA8-E5DB-0742-9EDC-6DC904EDB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56590" y="3029443"/>
              <a:ext cx="1130300" cy="1485900"/>
            </a:xfrm>
            <a:prstGeom prst="rect">
              <a:avLst/>
            </a:prstGeom>
          </p:spPr>
        </p:pic>
        <p:pic>
          <p:nvPicPr>
            <p:cNvPr id="113" name="Imagen 112">
              <a:extLst>
                <a:ext uri="{FF2B5EF4-FFF2-40B4-BE49-F238E27FC236}">
                  <a16:creationId xmlns:a16="http://schemas.microsoft.com/office/drawing/2014/main" id="{EFB5A674-38D2-D441-AD60-6E88934A7F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71975" y="3029443"/>
              <a:ext cx="1130300" cy="1485900"/>
            </a:xfrm>
            <a:prstGeom prst="rect">
              <a:avLst/>
            </a:prstGeom>
          </p:spPr>
        </p:pic>
      </p:grpSp>
      <p:grpSp>
        <p:nvGrpSpPr>
          <p:cNvPr id="123" name="Grupo 122">
            <a:extLst>
              <a:ext uri="{FF2B5EF4-FFF2-40B4-BE49-F238E27FC236}">
                <a16:creationId xmlns:a16="http://schemas.microsoft.com/office/drawing/2014/main" id="{3DDD6CBE-F728-734E-A12B-673505522F84}"/>
              </a:ext>
            </a:extLst>
          </p:cNvPr>
          <p:cNvGrpSpPr/>
          <p:nvPr/>
        </p:nvGrpSpPr>
        <p:grpSpPr>
          <a:xfrm>
            <a:off x="11715548" y="2984544"/>
            <a:ext cx="1598087" cy="1485900"/>
            <a:chOff x="11213524" y="3029443"/>
            <a:chExt cx="1598087" cy="1485900"/>
          </a:xfrm>
        </p:grpSpPr>
        <p:pic>
          <p:nvPicPr>
            <p:cNvPr id="114" name="Imagen 113">
              <a:extLst>
                <a:ext uri="{FF2B5EF4-FFF2-40B4-BE49-F238E27FC236}">
                  <a16:creationId xmlns:a16="http://schemas.microsoft.com/office/drawing/2014/main" id="{01FD5679-5173-B24A-AA9B-40859CEF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13524" y="3029443"/>
              <a:ext cx="1130300" cy="1485900"/>
            </a:xfrm>
            <a:prstGeom prst="rect">
              <a:avLst/>
            </a:prstGeom>
          </p:spPr>
        </p:pic>
        <p:pic>
          <p:nvPicPr>
            <p:cNvPr id="115" name="Imagen 114">
              <a:extLst>
                <a:ext uri="{FF2B5EF4-FFF2-40B4-BE49-F238E27FC236}">
                  <a16:creationId xmlns:a16="http://schemas.microsoft.com/office/drawing/2014/main" id="{7E685FEB-0C16-3D44-898C-F4B225462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81311" y="3029443"/>
              <a:ext cx="1130300" cy="1485900"/>
            </a:xfrm>
            <a:prstGeom prst="rect">
              <a:avLst/>
            </a:prstGeom>
          </p:spPr>
        </p:pic>
      </p:grpSp>
      <p:pic>
        <p:nvPicPr>
          <p:cNvPr id="116" name="Imagen 115">
            <a:extLst>
              <a:ext uri="{FF2B5EF4-FFF2-40B4-BE49-F238E27FC236}">
                <a16:creationId xmlns:a16="http://schemas.microsoft.com/office/drawing/2014/main" id="{6BA251D1-048C-9C42-90D3-C2DB0107C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5466" y="2984544"/>
            <a:ext cx="1130300" cy="1485900"/>
          </a:xfrm>
          <a:prstGeom prst="rect">
            <a:avLst/>
          </a:prstGeom>
        </p:spPr>
      </p:pic>
      <p:pic>
        <p:nvPicPr>
          <p:cNvPr id="117" name="Imagen 116">
            <a:extLst>
              <a:ext uri="{FF2B5EF4-FFF2-40B4-BE49-F238E27FC236}">
                <a16:creationId xmlns:a16="http://schemas.microsoft.com/office/drawing/2014/main" id="{95EC3C6F-CA8F-CD4A-81CD-A097CFED8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1491" y="2984544"/>
            <a:ext cx="1130300" cy="1485900"/>
          </a:xfrm>
          <a:prstGeom prst="rect">
            <a:avLst/>
          </a:prstGeom>
        </p:spPr>
      </p:pic>
      <p:grpSp>
        <p:nvGrpSpPr>
          <p:cNvPr id="124" name="Grupo 123">
            <a:extLst>
              <a:ext uri="{FF2B5EF4-FFF2-40B4-BE49-F238E27FC236}">
                <a16:creationId xmlns:a16="http://schemas.microsoft.com/office/drawing/2014/main" id="{A53098A4-8FF2-8945-A8CC-FABF473F80CF}"/>
              </a:ext>
            </a:extLst>
          </p:cNvPr>
          <p:cNvGrpSpPr/>
          <p:nvPr/>
        </p:nvGrpSpPr>
        <p:grpSpPr>
          <a:xfrm>
            <a:off x="19202198" y="2881567"/>
            <a:ext cx="1598087" cy="1691855"/>
            <a:chOff x="18748857" y="3029443"/>
            <a:chExt cx="1598087" cy="1691855"/>
          </a:xfrm>
        </p:grpSpPr>
        <p:pic>
          <p:nvPicPr>
            <p:cNvPr id="118" name="Imagen 117">
              <a:extLst>
                <a:ext uri="{FF2B5EF4-FFF2-40B4-BE49-F238E27FC236}">
                  <a16:creationId xmlns:a16="http://schemas.microsoft.com/office/drawing/2014/main" id="{73569CD7-9A74-F349-9D66-F5C82B40A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48857" y="3029443"/>
              <a:ext cx="1130300" cy="1485900"/>
            </a:xfrm>
            <a:prstGeom prst="rect">
              <a:avLst/>
            </a:prstGeom>
          </p:spPr>
        </p:pic>
        <p:pic>
          <p:nvPicPr>
            <p:cNvPr id="119" name="Imagen 118">
              <a:extLst>
                <a:ext uri="{FF2B5EF4-FFF2-40B4-BE49-F238E27FC236}">
                  <a16:creationId xmlns:a16="http://schemas.microsoft.com/office/drawing/2014/main" id="{85F0CCFB-510F-DB44-B29E-E7AFD2599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16644" y="3029443"/>
              <a:ext cx="1130300" cy="1485900"/>
            </a:xfrm>
            <a:prstGeom prst="rect">
              <a:avLst/>
            </a:prstGeom>
          </p:spPr>
        </p:pic>
        <p:pic>
          <p:nvPicPr>
            <p:cNvPr id="120" name="Imagen 119">
              <a:extLst>
                <a:ext uri="{FF2B5EF4-FFF2-40B4-BE49-F238E27FC236}">
                  <a16:creationId xmlns:a16="http://schemas.microsoft.com/office/drawing/2014/main" id="{14A47D9B-252D-214D-A778-B7C36D052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22647" y="3235398"/>
              <a:ext cx="1130300" cy="1485900"/>
            </a:xfrm>
            <a:prstGeom prst="rect">
              <a:avLst/>
            </a:prstGeom>
          </p:spPr>
        </p:pic>
      </p:grpSp>
      <p:pic>
        <p:nvPicPr>
          <p:cNvPr id="121" name="Imagen 120">
            <a:extLst>
              <a:ext uri="{FF2B5EF4-FFF2-40B4-BE49-F238E27FC236}">
                <a16:creationId xmlns:a16="http://schemas.microsoft.com/office/drawing/2014/main" id="{C8384932-8DD9-E14D-A06F-9DE4EAFBA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2116" y="2984544"/>
            <a:ext cx="1130300" cy="1485900"/>
          </a:xfrm>
          <a:prstGeom prst="rect">
            <a:avLst/>
          </a:prstGeom>
        </p:spPr>
      </p:pic>
      <p:grpSp>
        <p:nvGrpSpPr>
          <p:cNvPr id="142" name="Grupo 141">
            <a:extLst>
              <a:ext uri="{FF2B5EF4-FFF2-40B4-BE49-F238E27FC236}">
                <a16:creationId xmlns:a16="http://schemas.microsoft.com/office/drawing/2014/main" id="{B02FFEB7-8B38-1449-B5A1-DF5DE2381810}"/>
              </a:ext>
            </a:extLst>
          </p:cNvPr>
          <p:cNvGrpSpPr/>
          <p:nvPr/>
        </p:nvGrpSpPr>
        <p:grpSpPr>
          <a:xfrm>
            <a:off x="7133887" y="5402041"/>
            <a:ext cx="1188785" cy="1565807"/>
            <a:chOff x="6718646" y="5568017"/>
            <a:chExt cx="1188785" cy="1565807"/>
          </a:xfrm>
        </p:grpSpPr>
        <p:sp>
          <p:nvSpPr>
            <p:cNvPr id="96" name="CuadroTexto 95">
              <a:extLst>
                <a:ext uri="{FF2B5EF4-FFF2-40B4-BE49-F238E27FC236}">
                  <a16:creationId xmlns:a16="http://schemas.microsoft.com/office/drawing/2014/main" id="{B8612DCF-003F-E240-B47A-E6249CBD38B0}"/>
                </a:ext>
              </a:extLst>
            </p:cNvPr>
            <p:cNvSpPr txBox="1"/>
            <p:nvPr/>
          </p:nvSpPr>
          <p:spPr>
            <a:xfrm>
              <a:off x="6718646" y="6672161"/>
              <a:ext cx="1188785" cy="461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System</a:t>
              </a:r>
            </a:p>
          </p:txBody>
        </p:sp>
        <p:pic>
          <p:nvPicPr>
            <p:cNvPr id="138" name="Imagen 137">
              <a:extLst>
                <a:ext uri="{FF2B5EF4-FFF2-40B4-BE49-F238E27FC236}">
                  <a16:creationId xmlns:a16="http://schemas.microsoft.com/office/drawing/2014/main" id="{5F68F554-F7EC-6349-A751-D300FF07A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5805" y="5568017"/>
              <a:ext cx="1014467" cy="1014467"/>
            </a:xfrm>
            <a:prstGeom prst="rect">
              <a:avLst/>
            </a:prstGeom>
          </p:spPr>
        </p:pic>
      </p:grpSp>
      <p:grpSp>
        <p:nvGrpSpPr>
          <p:cNvPr id="143" name="Grupo 142">
            <a:extLst>
              <a:ext uri="{FF2B5EF4-FFF2-40B4-BE49-F238E27FC236}">
                <a16:creationId xmlns:a16="http://schemas.microsoft.com/office/drawing/2014/main" id="{63332C59-2E9E-1F45-B774-B283D2373295}"/>
              </a:ext>
            </a:extLst>
          </p:cNvPr>
          <p:cNvGrpSpPr/>
          <p:nvPr/>
        </p:nvGrpSpPr>
        <p:grpSpPr>
          <a:xfrm>
            <a:off x="7032096" y="7936656"/>
            <a:ext cx="1392367" cy="1455691"/>
            <a:chOff x="6617043" y="7989937"/>
            <a:chExt cx="1392367" cy="1455691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048FB4D0-7BD9-6244-9AC8-3366FBD28CCD}"/>
                </a:ext>
              </a:extLst>
            </p:cNvPr>
            <p:cNvSpPr txBox="1"/>
            <p:nvPr/>
          </p:nvSpPr>
          <p:spPr>
            <a:xfrm>
              <a:off x="6617043" y="8983965"/>
              <a:ext cx="1392367" cy="461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Scenario</a:t>
              </a:r>
              <a:endParaRPr kumimoji="0" lang="es-MX" sz="14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pic>
          <p:nvPicPr>
            <p:cNvPr id="140" name="Imagen 139">
              <a:extLst>
                <a:ext uri="{FF2B5EF4-FFF2-40B4-BE49-F238E27FC236}">
                  <a16:creationId xmlns:a16="http://schemas.microsoft.com/office/drawing/2014/main" id="{6D7F52F1-D076-E141-86CF-15C041508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1738" y="7989937"/>
              <a:ext cx="942976" cy="942976"/>
            </a:xfrm>
            <a:prstGeom prst="rect">
              <a:avLst/>
            </a:prstGeom>
          </p:spPr>
        </p:pic>
      </p:grpSp>
      <p:grpSp>
        <p:nvGrpSpPr>
          <p:cNvPr id="146" name="Grupo 145">
            <a:extLst>
              <a:ext uri="{FF2B5EF4-FFF2-40B4-BE49-F238E27FC236}">
                <a16:creationId xmlns:a16="http://schemas.microsoft.com/office/drawing/2014/main" id="{2A7D964D-79D4-DB47-B37F-33D5E7CC70FC}"/>
              </a:ext>
            </a:extLst>
          </p:cNvPr>
          <p:cNvGrpSpPr/>
          <p:nvPr/>
        </p:nvGrpSpPr>
        <p:grpSpPr>
          <a:xfrm>
            <a:off x="7218044" y="3070438"/>
            <a:ext cx="1020470" cy="1314112"/>
            <a:chOff x="6817880" y="3168416"/>
            <a:chExt cx="1020470" cy="1314112"/>
          </a:xfrm>
        </p:grpSpPr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FB71A57A-F874-7E43-8AD7-29FC92881CE8}"/>
                </a:ext>
              </a:extLst>
            </p:cNvPr>
            <p:cNvSpPr txBox="1"/>
            <p:nvPr/>
          </p:nvSpPr>
          <p:spPr>
            <a:xfrm>
              <a:off x="6817880" y="3990088"/>
              <a:ext cx="1020470" cy="492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600" b="1" dirty="0">
                  <a:solidFill>
                    <a:schemeClr val="tx2"/>
                  </a:solidFill>
                </a:rPr>
                <a:t>Users</a:t>
              </a:r>
              <a:endParaRPr kumimoji="0" lang="es-MX" sz="2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pic>
          <p:nvPicPr>
            <p:cNvPr id="145" name="Imagen 144">
              <a:extLst>
                <a:ext uri="{FF2B5EF4-FFF2-40B4-BE49-F238E27FC236}">
                  <a16:creationId xmlns:a16="http://schemas.microsoft.com/office/drawing/2014/main" id="{8D7E1CCF-929F-F24B-A6F6-11AF1C6C8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7310" y="3168416"/>
              <a:ext cx="841610" cy="841610"/>
            </a:xfrm>
            <a:prstGeom prst="rect">
              <a:avLst/>
            </a:prstGeom>
          </p:spPr>
        </p:pic>
      </p:grpSp>
      <p:sp>
        <p:nvSpPr>
          <p:cNvPr id="91" name="Elipse 90">
            <a:extLst>
              <a:ext uri="{FF2B5EF4-FFF2-40B4-BE49-F238E27FC236}">
                <a16:creationId xmlns:a16="http://schemas.microsoft.com/office/drawing/2014/main" id="{234C71B3-086A-284D-8054-B5DC81B15655}"/>
              </a:ext>
            </a:extLst>
          </p:cNvPr>
          <p:cNvSpPr/>
          <p:nvPr/>
        </p:nvSpPr>
        <p:spPr>
          <a:xfrm>
            <a:off x="9423666" y="9536100"/>
            <a:ext cx="272111" cy="27211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499411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758" y="792264"/>
            <a:ext cx="16953470" cy="1177055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9910118" y="1779373"/>
            <a:ext cx="3089189" cy="27184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258083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upo 34"/>
          <p:cNvGrpSpPr/>
          <p:nvPr/>
        </p:nvGrpSpPr>
        <p:grpSpPr>
          <a:xfrm>
            <a:off x="577170" y="378619"/>
            <a:ext cx="22938738" cy="11494198"/>
            <a:chOff x="3362742" y="1079393"/>
            <a:chExt cx="17320656" cy="8679076"/>
          </a:xfrm>
        </p:grpSpPr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947D0F5E-4F8D-3B49-8B24-812C80F250DC}"/>
                </a:ext>
              </a:extLst>
            </p:cNvPr>
            <p:cNvSpPr/>
            <p:nvPr/>
          </p:nvSpPr>
          <p:spPr>
            <a:xfrm>
              <a:off x="3589658" y="2549040"/>
              <a:ext cx="1657350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3F51C7B1-4AFD-2742-AAA3-666F01276024}"/>
                </a:ext>
              </a:extLst>
            </p:cNvPr>
            <p:cNvSpPr/>
            <p:nvPr/>
          </p:nvSpPr>
          <p:spPr>
            <a:xfrm>
              <a:off x="3589658" y="5006490"/>
              <a:ext cx="1657350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8AB2FC17-61AC-E940-9953-B1F3CCABF018}"/>
                </a:ext>
              </a:extLst>
            </p:cNvPr>
            <p:cNvSpPr/>
            <p:nvPr/>
          </p:nvSpPr>
          <p:spPr>
            <a:xfrm>
              <a:off x="3589658" y="7486047"/>
              <a:ext cx="1657350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2DA350DC-7015-0046-B134-B7AD7068AB27}"/>
                </a:ext>
              </a:extLst>
            </p:cNvPr>
            <p:cNvSpPr/>
            <p:nvPr/>
          </p:nvSpPr>
          <p:spPr>
            <a:xfrm>
              <a:off x="5561333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202BEF1B-9877-A949-A288-A491D7938A93}"/>
                </a:ext>
              </a:extLst>
            </p:cNvPr>
            <p:cNvSpPr/>
            <p:nvPr/>
          </p:nvSpPr>
          <p:spPr>
            <a:xfrm>
              <a:off x="8075933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453517F5-F161-FB40-BAE2-70CED5BC4C59}"/>
                </a:ext>
              </a:extLst>
            </p:cNvPr>
            <p:cNvSpPr/>
            <p:nvPr/>
          </p:nvSpPr>
          <p:spPr>
            <a:xfrm>
              <a:off x="10561958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3F069412-A9BB-D849-8A18-6FB5687EE4DC}"/>
                </a:ext>
              </a:extLst>
            </p:cNvPr>
            <p:cNvSpPr/>
            <p:nvPr/>
          </p:nvSpPr>
          <p:spPr>
            <a:xfrm>
              <a:off x="13047983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B7FCE152-93E8-0046-94ED-0846B350FE0B}"/>
                </a:ext>
              </a:extLst>
            </p:cNvPr>
            <p:cNvSpPr/>
            <p:nvPr/>
          </p:nvSpPr>
          <p:spPr>
            <a:xfrm>
              <a:off x="15562583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43B3EB24-4ECA-974E-9121-00F5E2D1DCDE}"/>
                </a:ext>
              </a:extLst>
            </p:cNvPr>
            <p:cNvSpPr/>
            <p:nvPr/>
          </p:nvSpPr>
          <p:spPr>
            <a:xfrm>
              <a:off x="18048608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83858221-49E6-7C43-B3C6-BC0319C8506B}"/>
                </a:ext>
              </a:extLst>
            </p:cNvPr>
            <p:cNvSpPr/>
            <p:nvPr/>
          </p:nvSpPr>
          <p:spPr>
            <a:xfrm>
              <a:off x="5561333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05305A7A-D35B-3B4F-B9F8-5A0F50AB5307}"/>
                </a:ext>
              </a:extLst>
            </p:cNvPr>
            <p:cNvSpPr/>
            <p:nvPr/>
          </p:nvSpPr>
          <p:spPr>
            <a:xfrm>
              <a:off x="8075933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7D56CBB5-D6E7-2442-B061-DE8743165DB6}"/>
                </a:ext>
              </a:extLst>
            </p:cNvPr>
            <p:cNvSpPr/>
            <p:nvPr/>
          </p:nvSpPr>
          <p:spPr>
            <a:xfrm>
              <a:off x="10561958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57D3D84B-CD6C-6440-BEFB-6419D5997833}"/>
                </a:ext>
              </a:extLst>
            </p:cNvPr>
            <p:cNvSpPr/>
            <p:nvPr/>
          </p:nvSpPr>
          <p:spPr>
            <a:xfrm>
              <a:off x="13047983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5918845C-7671-E145-B802-96EA58D83535}"/>
                </a:ext>
              </a:extLst>
            </p:cNvPr>
            <p:cNvSpPr/>
            <p:nvPr/>
          </p:nvSpPr>
          <p:spPr>
            <a:xfrm>
              <a:off x="15562583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016D0580-3AA5-274E-BAA2-59AC92C476E1}"/>
                </a:ext>
              </a:extLst>
            </p:cNvPr>
            <p:cNvSpPr/>
            <p:nvPr/>
          </p:nvSpPr>
          <p:spPr>
            <a:xfrm>
              <a:off x="18048608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49C8CEDE-A835-7344-A159-EAF858862214}"/>
                </a:ext>
              </a:extLst>
            </p:cNvPr>
            <p:cNvSpPr/>
            <p:nvPr/>
          </p:nvSpPr>
          <p:spPr>
            <a:xfrm>
              <a:off x="5561333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A24B7D64-48B1-5541-BBBA-40E87D3FD883}"/>
                </a:ext>
              </a:extLst>
            </p:cNvPr>
            <p:cNvSpPr/>
            <p:nvPr/>
          </p:nvSpPr>
          <p:spPr>
            <a:xfrm>
              <a:off x="8075933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16909AE4-C510-EE45-B132-644F938B0CC4}"/>
                </a:ext>
              </a:extLst>
            </p:cNvPr>
            <p:cNvSpPr/>
            <p:nvPr/>
          </p:nvSpPr>
          <p:spPr>
            <a:xfrm>
              <a:off x="10561958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187CAA44-3A60-9B40-AF13-787CE100B198}"/>
                </a:ext>
              </a:extLst>
            </p:cNvPr>
            <p:cNvSpPr/>
            <p:nvPr/>
          </p:nvSpPr>
          <p:spPr>
            <a:xfrm>
              <a:off x="13047983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9379D798-A48C-0348-B80D-2D8D19BFA9C6}"/>
                </a:ext>
              </a:extLst>
            </p:cNvPr>
            <p:cNvSpPr/>
            <p:nvPr/>
          </p:nvSpPr>
          <p:spPr>
            <a:xfrm>
              <a:off x="15562583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C421EAAF-D816-3845-9AA4-15BD61C451A1}"/>
                </a:ext>
              </a:extLst>
            </p:cNvPr>
            <p:cNvSpPr/>
            <p:nvPr/>
          </p:nvSpPr>
          <p:spPr>
            <a:xfrm>
              <a:off x="18048608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4" name="Pentágono 33">
              <a:extLst>
                <a:ext uri="{FF2B5EF4-FFF2-40B4-BE49-F238E27FC236}">
                  <a16:creationId xmlns:a16="http://schemas.microsoft.com/office/drawing/2014/main" id="{84A909EA-8EF7-C84F-ABA6-4FDF66633E7F}"/>
                </a:ext>
              </a:extLst>
            </p:cNvPr>
            <p:cNvSpPr/>
            <p:nvPr/>
          </p:nvSpPr>
          <p:spPr>
            <a:xfrm>
              <a:off x="3362742" y="1089748"/>
              <a:ext cx="3461620" cy="900000"/>
            </a:xfrm>
            <a:prstGeom prst="homePlat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9" name="CuadroTexto 38">
              <a:extLst>
                <a:ext uri="{FF2B5EF4-FFF2-40B4-BE49-F238E27FC236}">
                  <a16:creationId xmlns:a16="http://schemas.microsoft.com/office/drawing/2014/main" id="{BA0E13A2-EB9D-C340-8321-1B880319AED0}"/>
                </a:ext>
              </a:extLst>
            </p:cNvPr>
            <p:cNvSpPr txBox="1"/>
            <p:nvPr/>
          </p:nvSpPr>
          <p:spPr>
            <a:xfrm>
              <a:off x="3720158" y="1124251"/>
              <a:ext cx="2746788" cy="8309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Data </a:t>
              </a:r>
            </a:p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annotation</a:t>
              </a:r>
            </a:p>
          </p:txBody>
        </p:sp>
        <p:sp>
          <p:nvSpPr>
            <p:cNvPr id="43" name="Pentágono 42">
              <a:extLst>
                <a:ext uri="{FF2B5EF4-FFF2-40B4-BE49-F238E27FC236}">
                  <a16:creationId xmlns:a16="http://schemas.microsoft.com/office/drawing/2014/main" id="{E2344D14-4B5D-ED42-ADFA-F6198E0E0699}"/>
                </a:ext>
              </a:extLst>
            </p:cNvPr>
            <p:cNvSpPr/>
            <p:nvPr/>
          </p:nvSpPr>
          <p:spPr>
            <a:xfrm>
              <a:off x="6820548" y="1086862"/>
              <a:ext cx="3461620" cy="900000"/>
            </a:xfrm>
            <a:prstGeom prst="chevron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4" name="CuadroTexto 43">
              <a:extLst>
                <a:ext uri="{FF2B5EF4-FFF2-40B4-BE49-F238E27FC236}">
                  <a16:creationId xmlns:a16="http://schemas.microsoft.com/office/drawing/2014/main" id="{2DC525FC-70AE-714D-859D-5253704CC72D}"/>
                </a:ext>
              </a:extLst>
            </p:cNvPr>
            <p:cNvSpPr txBox="1"/>
            <p:nvPr/>
          </p:nvSpPr>
          <p:spPr>
            <a:xfrm>
              <a:off x="7526600" y="1121365"/>
              <a:ext cx="2049516" cy="8309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400" dirty="0">
                  <a:solidFill>
                    <a:schemeClr val="bg1"/>
                  </a:solidFill>
                </a:rPr>
                <a:t>Preprocessing</a:t>
              </a:r>
            </a:p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400" dirty="0">
                  <a:solidFill>
                    <a:schemeClr val="bg1"/>
                  </a:solidFill>
                </a:rPr>
                <a:t>t</a:t>
              </a:r>
              <a:r>
                <a:rPr kumimoji="0" lang="es-MX" sz="24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he dataset</a:t>
              </a:r>
            </a:p>
          </p:txBody>
        </p:sp>
        <p:sp>
          <p:nvSpPr>
            <p:cNvPr id="52" name="Pentágono 42">
              <a:extLst>
                <a:ext uri="{FF2B5EF4-FFF2-40B4-BE49-F238E27FC236}">
                  <a16:creationId xmlns:a16="http://schemas.microsoft.com/office/drawing/2014/main" id="{75D7538F-E367-E64A-A974-51FFE69D5ACC}"/>
                </a:ext>
              </a:extLst>
            </p:cNvPr>
            <p:cNvSpPr/>
            <p:nvPr/>
          </p:nvSpPr>
          <p:spPr>
            <a:xfrm>
              <a:off x="10290353" y="1079393"/>
              <a:ext cx="3461620" cy="900000"/>
            </a:xfrm>
            <a:prstGeom prst="chevron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6" name="CuadroTexto 45">
              <a:extLst>
                <a:ext uri="{FF2B5EF4-FFF2-40B4-BE49-F238E27FC236}">
                  <a16:creationId xmlns:a16="http://schemas.microsoft.com/office/drawing/2014/main" id="{F7BC2C1F-560D-F94F-B93D-BE7B4EF0E67A}"/>
                </a:ext>
              </a:extLst>
            </p:cNvPr>
            <p:cNvSpPr txBox="1"/>
            <p:nvPr/>
          </p:nvSpPr>
          <p:spPr>
            <a:xfrm>
              <a:off x="11144642" y="1113896"/>
              <a:ext cx="1753042" cy="8309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400" dirty="0">
                  <a:solidFill>
                    <a:schemeClr val="bg1"/>
                  </a:solidFill>
                </a:rPr>
                <a:t>Model </a:t>
              </a:r>
            </a:p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construction</a:t>
              </a:r>
            </a:p>
          </p:txBody>
        </p:sp>
        <p:sp>
          <p:nvSpPr>
            <p:cNvPr id="53" name="Pentágono 42">
              <a:extLst>
                <a:ext uri="{FF2B5EF4-FFF2-40B4-BE49-F238E27FC236}">
                  <a16:creationId xmlns:a16="http://schemas.microsoft.com/office/drawing/2014/main" id="{7D8D7152-1C4A-9A4A-B701-9B9C663E5720}"/>
                </a:ext>
              </a:extLst>
            </p:cNvPr>
            <p:cNvSpPr/>
            <p:nvPr/>
          </p:nvSpPr>
          <p:spPr>
            <a:xfrm>
              <a:off x="13760158" y="1086862"/>
              <a:ext cx="3461620" cy="900000"/>
            </a:xfrm>
            <a:prstGeom prst="chevron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8" name="CuadroTexto 47">
              <a:extLst>
                <a:ext uri="{FF2B5EF4-FFF2-40B4-BE49-F238E27FC236}">
                  <a16:creationId xmlns:a16="http://schemas.microsoft.com/office/drawing/2014/main" id="{1ACEFDE4-C458-4849-A497-3AA26787F0E4}"/>
                </a:ext>
              </a:extLst>
            </p:cNvPr>
            <p:cNvSpPr txBox="1"/>
            <p:nvPr/>
          </p:nvSpPr>
          <p:spPr>
            <a:xfrm>
              <a:off x="14802800" y="1306031"/>
              <a:ext cx="1376337" cy="461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400" dirty="0">
                  <a:solidFill>
                    <a:schemeClr val="bg1"/>
                  </a:solidFill>
                </a:rPr>
                <a:t>Inference</a:t>
              </a:r>
              <a:endPara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54" name="Pentágono 42">
              <a:extLst>
                <a:ext uri="{FF2B5EF4-FFF2-40B4-BE49-F238E27FC236}">
                  <a16:creationId xmlns:a16="http://schemas.microsoft.com/office/drawing/2014/main" id="{01919519-A167-7A43-B123-A6CB2D6B9BE9}"/>
                </a:ext>
              </a:extLst>
            </p:cNvPr>
            <p:cNvSpPr/>
            <p:nvPr/>
          </p:nvSpPr>
          <p:spPr>
            <a:xfrm>
              <a:off x="17221778" y="1079393"/>
              <a:ext cx="3461620" cy="900000"/>
            </a:xfrm>
            <a:prstGeom prst="chevron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50" name="CuadroTexto 49">
              <a:extLst>
                <a:ext uri="{FF2B5EF4-FFF2-40B4-BE49-F238E27FC236}">
                  <a16:creationId xmlns:a16="http://schemas.microsoft.com/office/drawing/2014/main" id="{A8D63958-8734-AE43-A9F8-DE1C702167E6}"/>
                </a:ext>
              </a:extLst>
            </p:cNvPr>
            <p:cNvSpPr txBox="1"/>
            <p:nvPr/>
          </p:nvSpPr>
          <p:spPr>
            <a:xfrm>
              <a:off x="18314915" y="1113896"/>
              <a:ext cx="1275347" cy="8309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Model</a:t>
              </a:r>
            </a:p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400" dirty="0">
                  <a:solidFill>
                    <a:schemeClr val="bg1"/>
                  </a:solidFill>
                </a:rPr>
                <a:t>updating</a:t>
              </a:r>
              <a:endPara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grpSp>
          <p:nvGrpSpPr>
            <p:cNvPr id="122" name="Grupo 121">
              <a:extLst>
                <a:ext uri="{FF2B5EF4-FFF2-40B4-BE49-F238E27FC236}">
                  <a16:creationId xmlns:a16="http://schemas.microsoft.com/office/drawing/2014/main" id="{16C219E5-952F-F84C-BB4E-A0A3B996C425}"/>
                </a:ext>
              </a:extLst>
            </p:cNvPr>
            <p:cNvGrpSpPr/>
            <p:nvPr/>
          </p:nvGrpSpPr>
          <p:grpSpPr>
            <a:xfrm>
              <a:off x="5967203" y="2934802"/>
              <a:ext cx="1445685" cy="1485900"/>
              <a:chOff x="8656590" y="3029443"/>
              <a:chExt cx="1445685" cy="1485900"/>
            </a:xfrm>
          </p:grpSpPr>
          <p:pic>
            <p:nvPicPr>
              <p:cNvPr id="112" name="Imagen 111">
                <a:extLst>
                  <a:ext uri="{FF2B5EF4-FFF2-40B4-BE49-F238E27FC236}">
                    <a16:creationId xmlns:a16="http://schemas.microsoft.com/office/drawing/2014/main" id="{36A83AA8-E5DB-0742-9EDC-6DC904EDB7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56590" y="3029443"/>
                <a:ext cx="1130300" cy="1485900"/>
              </a:xfrm>
              <a:prstGeom prst="rect">
                <a:avLst/>
              </a:prstGeom>
            </p:spPr>
          </p:pic>
          <p:pic>
            <p:nvPicPr>
              <p:cNvPr id="113" name="Imagen 112">
                <a:extLst>
                  <a:ext uri="{FF2B5EF4-FFF2-40B4-BE49-F238E27FC236}">
                    <a16:creationId xmlns:a16="http://schemas.microsoft.com/office/drawing/2014/main" id="{EFB5A674-38D2-D441-AD60-6E88934A7F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71975" y="3029443"/>
                <a:ext cx="1130300" cy="1485900"/>
              </a:xfrm>
              <a:prstGeom prst="rect">
                <a:avLst/>
              </a:prstGeom>
            </p:spPr>
          </p:pic>
        </p:grpSp>
        <p:grpSp>
          <p:nvGrpSpPr>
            <p:cNvPr id="123" name="Grupo 122">
              <a:extLst>
                <a:ext uri="{FF2B5EF4-FFF2-40B4-BE49-F238E27FC236}">
                  <a16:creationId xmlns:a16="http://schemas.microsoft.com/office/drawing/2014/main" id="{3DDD6CBE-F728-734E-A12B-673505522F84}"/>
                </a:ext>
              </a:extLst>
            </p:cNvPr>
            <p:cNvGrpSpPr/>
            <p:nvPr/>
          </p:nvGrpSpPr>
          <p:grpSpPr>
            <a:xfrm>
              <a:off x="8405602" y="2934802"/>
              <a:ext cx="1598087" cy="1485900"/>
              <a:chOff x="11213524" y="3029443"/>
              <a:chExt cx="1598087" cy="1485900"/>
            </a:xfrm>
          </p:grpSpPr>
          <p:pic>
            <p:nvPicPr>
              <p:cNvPr id="114" name="Imagen 113">
                <a:extLst>
                  <a:ext uri="{FF2B5EF4-FFF2-40B4-BE49-F238E27FC236}">
                    <a16:creationId xmlns:a16="http://schemas.microsoft.com/office/drawing/2014/main" id="{01FD5679-5173-B24A-AA9B-40859CEF8D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213524" y="3029443"/>
                <a:ext cx="1130300" cy="1485900"/>
              </a:xfrm>
              <a:prstGeom prst="rect">
                <a:avLst/>
              </a:prstGeom>
            </p:spPr>
          </p:pic>
          <p:pic>
            <p:nvPicPr>
              <p:cNvPr id="115" name="Imagen 114">
                <a:extLst>
                  <a:ext uri="{FF2B5EF4-FFF2-40B4-BE49-F238E27FC236}">
                    <a16:creationId xmlns:a16="http://schemas.microsoft.com/office/drawing/2014/main" id="{7E685FEB-0C16-3D44-898C-F4B225462B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681311" y="3029443"/>
                <a:ext cx="1130300" cy="1485900"/>
              </a:xfrm>
              <a:prstGeom prst="rect">
                <a:avLst/>
              </a:prstGeom>
            </p:spPr>
          </p:pic>
        </p:grpSp>
        <p:pic>
          <p:nvPicPr>
            <p:cNvPr id="116" name="Imagen 115">
              <a:extLst>
                <a:ext uri="{FF2B5EF4-FFF2-40B4-BE49-F238E27FC236}">
                  <a16:creationId xmlns:a16="http://schemas.microsoft.com/office/drawing/2014/main" id="{6BA251D1-048C-9C42-90D3-C2DB0107C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25520" y="2934802"/>
              <a:ext cx="1130300" cy="1485900"/>
            </a:xfrm>
            <a:prstGeom prst="rect">
              <a:avLst/>
            </a:prstGeom>
          </p:spPr>
        </p:pic>
        <p:pic>
          <p:nvPicPr>
            <p:cNvPr id="117" name="Imagen 116">
              <a:extLst>
                <a:ext uri="{FF2B5EF4-FFF2-40B4-BE49-F238E27FC236}">
                  <a16:creationId xmlns:a16="http://schemas.microsoft.com/office/drawing/2014/main" id="{95EC3C6F-CA8F-CD4A-81CD-A097CFED8C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11545" y="2934802"/>
              <a:ext cx="1130300" cy="1485900"/>
            </a:xfrm>
            <a:prstGeom prst="rect">
              <a:avLst/>
            </a:prstGeom>
          </p:spPr>
        </p:pic>
        <p:grpSp>
          <p:nvGrpSpPr>
            <p:cNvPr id="124" name="Grupo 123">
              <a:extLst>
                <a:ext uri="{FF2B5EF4-FFF2-40B4-BE49-F238E27FC236}">
                  <a16:creationId xmlns:a16="http://schemas.microsoft.com/office/drawing/2014/main" id="{A53098A4-8FF2-8945-A8CC-FABF473F80CF}"/>
                </a:ext>
              </a:extLst>
            </p:cNvPr>
            <p:cNvGrpSpPr/>
            <p:nvPr/>
          </p:nvGrpSpPr>
          <p:grpSpPr>
            <a:xfrm>
              <a:off x="15892252" y="2831825"/>
              <a:ext cx="1598087" cy="1691855"/>
              <a:chOff x="18748857" y="3029443"/>
              <a:chExt cx="1598087" cy="1691855"/>
            </a:xfrm>
          </p:grpSpPr>
          <p:pic>
            <p:nvPicPr>
              <p:cNvPr id="118" name="Imagen 117">
                <a:extLst>
                  <a:ext uri="{FF2B5EF4-FFF2-40B4-BE49-F238E27FC236}">
                    <a16:creationId xmlns:a16="http://schemas.microsoft.com/office/drawing/2014/main" id="{73569CD7-9A74-F349-9D66-F5C82B40AA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748857" y="3029443"/>
                <a:ext cx="1130300" cy="1485900"/>
              </a:xfrm>
              <a:prstGeom prst="rect">
                <a:avLst/>
              </a:prstGeom>
            </p:spPr>
          </p:pic>
          <p:pic>
            <p:nvPicPr>
              <p:cNvPr id="119" name="Imagen 118">
                <a:extLst>
                  <a:ext uri="{FF2B5EF4-FFF2-40B4-BE49-F238E27FC236}">
                    <a16:creationId xmlns:a16="http://schemas.microsoft.com/office/drawing/2014/main" id="{85F0CCFB-510F-DB44-B29E-E7AFD2599B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216644" y="3029443"/>
                <a:ext cx="1130300" cy="1485900"/>
              </a:xfrm>
              <a:prstGeom prst="rect">
                <a:avLst/>
              </a:prstGeom>
            </p:spPr>
          </p:pic>
          <p:pic>
            <p:nvPicPr>
              <p:cNvPr id="120" name="Imagen 119">
                <a:extLst>
                  <a:ext uri="{FF2B5EF4-FFF2-40B4-BE49-F238E27FC236}">
                    <a16:creationId xmlns:a16="http://schemas.microsoft.com/office/drawing/2014/main" id="{14A47D9B-252D-214D-A778-B7C36D052D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22647" y="3235398"/>
                <a:ext cx="1130300" cy="1485900"/>
              </a:xfrm>
              <a:prstGeom prst="rect">
                <a:avLst/>
              </a:prstGeom>
            </p:spPr>
          </p:pic>
        </p:grpSp>
        <p:pic>
          <p:nvPicPr>
            <p:cNvPr id="121" name="Imagen 120">
              <a:extLst>
                <a:ext uri="{FF2B5EF4-FFF2-40B4-BE49-F238E27FC236}">
                  <a16:creationId xmlns:a16="http://schemas.microsoft.com/office/drawing/2014/main" id="{C8384932-8DD9-E14D-A06F-9DE4EAFBA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12170" y="2934802"/>
              <a:ext cx="1130300" cy="1485900"/>
            </a:xfrm>
            <a:prstGeom prst="rect">
              <a:avLst/>
            </a:prstGeom>
          </p:spPr>
        </p:pic>
        <p:grpSp>
          <p:nvGrpSpPr>
            <p:cNvPr id="142" name="Grupo 141">
              <a:extLst>
                <a:ext uri="{FF2B5EF4-FFF2-40B4-BE49-F238E27FC236}">
                  <a16:creationId xmlns:a16="http://schemas.microsoft.com/office/drawing/2014/main" id="{B02FFEB7-8B38-1449-B5A1-DF5DE2381810}"/>
                </a:ext>
              </a:extLst>
            </p:cNvPr>
            <p:cNvGrpSpPr/>
            <p:nvPr/>
          </p:nvGrpSpPr>
          <p:grpSpPr>
            <a:xfrm>
              <a:off x="3823941" y="5352299"/>
              <a:ext cx="1188785" cy="1565807"/>
              <a:chOff x="6718646" y="5568017"/>
              <a:chExt cx="1188785" cy="1565807"/>
            </a:xfrm>
          </p:grpSpPr>
          <p:sp>
            <p:nvSpPr>
              <p:cNvPr id="96" name="CuadroTexto 95">
                <a:extLst>
                  <a:ext uri="{FF2B5EF4-FFF2-40B4-BE49-F238E27FC236}">
                    <a16:creationId xmlns:a16="http://schemas.microsoft.com/office/drawing/2014/main" id="{B8612DCF-003F-E240-B47A-E6249CBD38B0}"/>
                  </a:ext>
                </a:extLst>
              </p:cNvPr>
              <p:cNvSpPr txBox="1"/>
              <p:nvPr/>
            </p:nvSpPr>
            <p:spPr>
              <a:xfrm>
                <a:off x="6718646" y="6672161"/>
                <a:ext cx="1188785" cy="461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MX" sz="2400" b="1" i="0" u="none" strike="noStrike" cap="none" spc="0" normalizeH="0" baseline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rPr>
                  <a:t>System</a:t>
                </a:r>
              </a:p>
            </p:txBody>
          </p:sp>
          <p:pic>
            <p:nvPicPr>
              <p:cNvPr id="138" name="Imagen 137">
                <a:extLst>
                  <a:ext uri="{FF2B5EF4-FFF2-40B4-BE49-F238E27FC236}">
                    <a16:creationId xmlns:a16="http://schemas.microsoft.com/office/drawing/2014/main" id="{5F68F554-F7EC-6349-A751-D300FF07A6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05805" y="5568017"/>
                <a:ext cx="1014467" cy="1014467"/>
              </a:xfrm>
              <a:prstGeom prst="rect">
                <a:avLst/>
              </a:prstGeom>
            </p:spPr>
          </p:pic>
        </p:grpSp>
        <p:grpSp>
          <p:nvGrpSpPr>
            <p:cNvPr id="143" name="Grupo 142">
              <a:extLst>
                <a:ext uri="{FF2B5EF4-FFF2-40B4-BE49-F238E27FC236}">
                  <a16:creationId xmlns:a16="http://schemas.microsoft.com/office/drawing/2014/main" id="{63332C59-2E9E-1F45-B774-B283D2373295}"/>
                </a:ext>
              </a:extLst>
            </p:cNvPr>
            <p:cNvGrpSpPr/>
            <p:nvPr/>
          </p:nvGrpSpPr>
          <p:grpSpPr>
            <a:xfrm>
              <a:off x="3722150" y="7886914"/>
              <a:ext cx="1392367" cy="1455691"/>
              <a:chOff x="6617043" y="7989937"/>
              <a:chExt cx="1392367" cy="1455691"/>
            </a:xfrm>
          </p:grpSpPr>
          <p:sp>
            <p:nvSpPr>
              <p:cNvPr id="97" name="CuadroTexto 96">
                <a:extLst>
                  <a:ext uri="{FF2B5EF4-FFF2-40B4-BE49-F238E27FC236}">
                    <a16:creationId xmlns:a16="http://schemas.microsoft.com/office/drawing/2014/main" id="{048FB4D0-7BD9-6244-9AC8-3366FBD28CCD}"/>
                  </a:ext>
                </a:extLst>
              </p:cNvPr>
              <p:cNvSpPr txBox="1"/>
              <p:nvPr/>
            </p:nvSpPr>
            <p:spPr>
              <a:xfrm>
                <a:off x="6617043" y="8983965"/>
                <a:ext cx="1392367" cy="461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MX" sz="2400" b="1" i="0" u="none" strike="noStrike" cap="none" spc="0" normalizeH="0" baseline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rPr>
                  <a:t>Scenario</a:t>
                </a:r>
                <a:endParaRPr kumimoji="0" lang="es-MX" sz="14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  <p:pic>
            <p:nvPicPr>
              <p:cNvPr id="140" name="Imagen 139">
                <a:extLst>
                  <a:ext uri="{FF2B5EF4-FFF2-40B4-BE49-F238E27FC236}">
                    <a16:creationId xmlns:a16="http://schemas.microsoft.com/office/drawing/2014/main" id="{6D7F52F1-D076-E141-86CF-15C0415087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41738" y="7989937"/>
                <a:ext cx="942976" cy="942976"/>
              </a:xfrm>
              <a:prstGeom prst="rect">
                <a:avLst/>
              </a:prstGeom>
            </p:spPr>
          </p:pic>
        </p:grpSp>
        <p:grpSp>
          <p:nvGrpSpPr>
            <p:cNvPr id="146" name="Grupo 145">
              <a:extLst>
                <a:ext uri="{FF2B5EF4-FFF2-40B4-BE49-F238E27FC236}">
                  <a16:creationId xmlns:a16="http://schemas.microsoft.com/office/drawing/2014/main" id="{2A7D964D-79D4-DB47-B37F-33D5E7CC70FC}"/>
                </a:ext>
              </a:extLst>
            </p:cNvPr>
            <p:cNvGrpSpPr/>
            <p:nvPr/>
          </p:nvGrpSpPr>
          <p:grpSpPr>
            <a:xfrm>
              <a:off x="3908098" y="3020696"/>
              <a:ext cx="1020470" cy="1314112"/>
              <a:chOff x="6817880" y="3168416"/>
              <a:chExt cx="1020470" cy="1314112"/>
            </a:xfrm>
          </p:grpSpPr>
          <p:sp>
            <p:nvSpPr>
              <p:cNvPr id="95" name="CuadroTexto 94">
                <a:extLst>
                  <a:ext uri="{FF2B5EF4-FFF2-40B4-BE49-F238E27FC236}">
                    <a16:creationId xmlns:a16="http://schemas.microsoft.com/office/drawing/2014/main" id="{FB71A57A-F874-7E43-8AD7-29FC92881CE8}"/>
                  </a:ext>
                </a:extLst>
              </p:cNvPr>
              <p:cNvSpPr txBox="1"/>
              <p:nvPr/>
            </p:nvSpPr>
            <p:spPr>
              <a:xfrm>
                <a:off x="6817880" y="3990088"/>
                <a:ext cx="1020470" cy="4924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s-MX" sz="2600" b="1" dirty="0">
                    <a:solidFill>
                      <a:schemeClr val="tx2"/>
                    </a:solidFill>
                  </a:rPr>
                  <a:t>Users</a:t>
                </a:r>
                <a:endParaRPr kumimoji="0" lang="es-MX" sz="26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  <p:pic>
            <p:nvPicPr>
              <p:cNvPr id="145" name="Imagen 144">
                <a:extLst>
                  <a:ext uri="{FF2B5EF4-FFF2-40B4-BE49-F238E27FC236}">
                    <a16:creationId xmlns:a16="http://schemas.microsoft.com/office/drawing/2014/main" id="{8D7E1CCF-929F-F24B-A6F6-11AF1C6C81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07310" y="3168416"/>
                <a:ext cx="841610" cy="841610"/>
              </a:xfrm>
              <a:prstGeom prst="rect">
                <a:avLst/>
              </a:prstGeom>
            </p:spPr>
          </p:pic>
        </p:grpSp>
        <p:sp>
          <p:nvSpPr>
            <p:cNvPr id="91" name="Elipse 90">
              <a:extLst>
                <a:ext uri="{FF2B5EF4-FFF2-40B4-BE49-F238E27FC236}">
                  <a16:creationId xmlns:a16="http://schemas.microsoft.com/office/drawing/2014/main" id="{234C71B3-086A-284D-8054-B5DC81B15655}"/>
                </a:ext>
              </a:extLst>
            </p:cNvPr>
            <p:cNvSpPr/>
            <p:nvPr/>
          </p:nvSpPr>
          <p:spPr>
            <a:xfrm>
              <a:off x="6113720" y="9486358"/>
              <a:ext cx="272111" cy="272111"/>
            </a:xfrm>
            <a:prstGeom prst="ellips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156247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ángulo 146">
            <a:extLst>
              <a:ext uri="{FF2B5EF4-FFF2-40B4-BE49-F238E27FC236}">
                <a16:creationId xmlns:a16="http://schemas.microsoft.com/office/drawing/2014/main" id="{B22D33BD-5294-294C-B1DE-3205C31DADF3}"/>
              </a:ext>
            </a:extLst>
          </p:cNvPr>
          <p:cNvSpPr/>
          <p:nvPr/>
        </p:nvSpPr>
        <p:spPr>
          <a:xfrm>
            <a:off x="0" y="3563614"/>
            <a:ext cx="24384000" cy="5457600"/>
          </a:xfrm>
          <a:prstGeom prst="rect">
            <a:avLst/>
          </a:prstGeom>
          <a:solidFill>
            <a:schemeClr val="bg1">
              <a:lumMod val="65000"/>
              <a:alpha val="9000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6" name="Rectángulo 145">
            <a:extLst>
              <a:ext uri="{FF2B5EF4-FFF2-40B4-BE49-F238E27FC236}">
                <a16:creationId xmlns:a16="http://schemas.microsoft.com/office/drawing/2014/main" id="{50CB6450-8631-EF41-A75F-F683DF3B340C}"/>
              </a:ext>
            </a:extLst>
          </p:cNvPr>
          <p:cNvSpPr/>
          <p:nvPr/>
        </p:nvSpPr>
        <p:spPr>
          <a:xfrm>
            <a:off x="0" y="1952530"/>
            <a:ext cx="24384000" cy="1602963"/>
          </a:xfrm>
          <a:prstGeom prst="rect">
            <a:avLst/>
          </a:prstGeom>
          <a:solidFill>
            <a:srgbClr val="00A29D">
              <a:alpha val="16000"/>
            </a:srgb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2" name="Rectángulo redondeado 101">
            <a:extLst>
              <a:ext uri="{FF2B5EF4-FFF2-40B4-BE49-F238E27FC236}">
                <a16:creationId xmlns:a16="http://schemas.microsoft.com/office/drawing/2014/main" id="{00BB5EBE-60F7-384B-989C-1832477F4D01}"/>
              </a:ext>
            </a:extLst>
          </p:cNvPr>
          <p:cNvSpPr/>
          <p:nvPr/>
        </p:nvSpPr>
        <p:spPr>
          <a:xfrm>
            <a:off x="7803513" y="3862130"/>
            <a:ext cx="12462334" cy="4914602"/>
          </a:xfrm>
          <a:prstGeom prst="roundRect">
            <a:avLst/>
          </a:prstGeom>
          <a:noFill/>
          <a:ln w="38100" cap="flat">
            <a:solidFill>
              <a:schemeClr val="bg2"/>
            </a:solidFill>
            <a:prstDash val="lgDash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7C7F083B-55E8-1C46-932B-26B831F26B40}"/>
              </a:ext>
            </a:extLst>
          </p:cNvPr>
          <p:cNvSpPr>
            <a:spLocks noChangeAspect="1"/>
          </p:cNvSpPr>
          <p:nvPr/>
        </p:nvSpPr>
        <p:spPr>
          <a:xfrm>
            <a:off x="1500769" y="760405"/>
            <a:ext cx="6681788" cy="928800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solidFill>
              <a:srgbClr val="00A29D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F1363B3-93E7-5E45-A384-D06699F43EE6}"/>
              </a:ext>
            </a:extLst>
          </p:cNvPr>
          <p:cNvSpPr txBox="1">
            <a:spLocks noChangeAspect="1"/>
          </p:cNvSpPr>
          <p:nvPr/>
        </p:nvSpPr>
        <p:spPr>
          <a:xfrm>
            <a:off x="2216299" y="967882"/>
            <a:ext cx="5250727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b="1" dirty="0">
                <a:solidFill>
                  <a:schemeClr val="bg1"/>
                </a:solidFill>
              </a:rPr>
              <a:t>Aplicación para</a:t>
            </a:r>
            <a:endParaRPr kumimoji="0" lang="es-MX" sz="2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EB42D7E-7EEF-4B4B-BFC4-011B73BDC11A}"/>
              </a:ext>
            </a:extLst>
          </p:cNvPr>
          <p:cNvSpPr txBox="1">
            <a:spLocks noChangeAspect="1"/>
          </p:cNvSpPr>
          <p:nvPr/>
        </p:nvSpPr>
        <p:spPr>
          <a:xfrm>
            <a:off x="17898828" y="1021745"/>
            <a:ext cx="2994574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b="1" dirty="0">
                <a:solidFill>
                  <a:srgbClr val="2F8AAE"/>
                </a:solidFill>
              </a:rPr>
              <a:t>Título</a:t>
            </a:r>
            <a:endParaRPr kumimoji="0" lang="es-MX" sz="2800" b="1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A78F2F42-B919-C64E-A9AF-885D9DD435CD}"/>
              </a:ext>
            </a:extLst>
          </p:cNvPr>
          <p:cNvCxnSpPr/>
          <p:nvPr/>
        </p:nvCxnSpPr>
        <p:spPr>
          <a:xfrm>
            <a:off x="17898828" y="904095"/>
            <a:ext cx="2994574" cy="0"/>
          </a:xfrm>
          <a:prstGeom prst="line">
            <a:avLst/>
          </a:prstGeom>
          <a:noFill/>
          <a:ln w="412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8A405B0D-2AEE-074B-AA17-11A769CC275C}"/>
              </a:ext>
            </a:extLst>
          </p:cNvPr>
          <p:cNvCxnSpPr/>
          <p:nvPr/>
        </p:nvCxnSpPr>
        <p:spPr>
          <a:xfrm>
            <a:off x="17898828" y="1662612"/>
            <a:ext cx="2994574" cy="0"/>
          </a:xfrm>
          <a:prstGeom prst="line">
            <a:avLst/>
          </a:prstGeom>
          <a:noFill/>
          <a:ln w="412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7" name="Rectángulo redondeado 26">
            <a:extLst>
              <a:ext uri="{FF2B5EF4-FFF2-40B4-BE49-F238E27FC236}">
                <a16:creationId xmlns:a16="http://schemas.microsoft.com/office/drawing/2014/main" id="{CCC8B7B0-FBB7-6B48-BF1A-4F85CA1ED698}"/>
              </a:ext>
            </a:extLst>
          </p:cNvPr>
          <p:cNvSpPr/>
          <p:nvPr/>
        </p:nvSpPr>
        <p:spPr>
          <a:xfrm>
            <a:off x="9110806" y="3555493"/>
            <a:ext cx="4570929" cy="745221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bg2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B961835-A825-8243-A192-1EB0C67D7B71}"/>
              </a:ext>
            </a:extLst>
          </p:cNvPr>
          <p:cNvSpPr txBox="1"/>
          <p:nvPr/>
        </p:nvSpPr>
        <p:spPr>
          <a:xfrm>
            <a:off x="10129513" y="3667370"/>
            <a:ext cx="264459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Workflow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7ED3DE97-28E4-1945-8B38-8A2C74B115D1}"/>
              </a:ext>
            </a:extLst>
          </p:cNvPr>
          <p:cNvCxnSpPr>
            <a:cxnSpLocks/>
          </p:cNvCxnSpPr>
          <p:nvPr/>
        </p:nvCxnSpPr>
        <p:spPr>
          <a:xfrm>
            <a:off x="5282378" y="5456129"/>
            <a:ext cx="14983469" cy="1"/>
          </a:xfrm>
          <a:prstGeom prst="line">
            <a:avLst/>
          </a:prstGeom>
          <a:noFill/>
          <a:ln w="31750" cap="flat">
            <a:solidFill>
              <a:schemeClr val="bg2"/>
            </a:solidFill>
            <a:prstDash val="lgDash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307907C4-135D-0246-8C1D-8577165EF9AC}"/>
              </a:ext>
            </a:extLst>
          </p:cNvPr>
          <p:cNvCxnSpPr>
            <a:cxnSpLocks/>
          </p:cNvCxnSpPr>
          <p:nvPr/>
        </p:nvCxnSpPr>
        <p:spPr>
          <a:xfrm>
            <a:off x="5282378" y="7023672"/>
            <a:ext cx="14983469" cy="1"/>
          </a:xfrm>
          <a:prstGeom prst="line">
            <a:avLst/>
          </a:prstGeom>
          <a:noFill/>
          <a:ln w="31750" cap="flat">
            <a:solidFill>
              <a:schemeClr val="bg2"/>
            </a:solidFill>
            <a:prstDash val="lgDash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DF3E4B67-36C5-6142-9C31-2187C2A493D2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6855568" y="1504484"/>
            <a:ext cx="1012" cy="921321"/>
          </a:xfrm>
          <a:prstGeom prst="line">
            <a:avLst/>
          </a:prstGeom>
          <a:noFill/>
          <a:ln w="539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BD3B6023-FDCD-C748-A2DB-5688EC160623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7046869" y="3029132"/>
            <a:ext cx="1258138" cy="1453576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641B6362-EED4-7344-BB96-26B37B6B80BF}"/>
              </a:ext>
            </a:extLst>
          </p:cNvPr>
          <p:cNvCxnSpPr>
            <a:cxnSpLocks/>
            <a:stCxn id="33" idx="6"/>
            <a:endCxn id="42" idx="2"/>
          </p:cNvCxnSpPr>
          <p:nvPr/>
        </p:nvCxnSpPr>
        <p:spPr>
          <a:xfrm flipV="1">
            <a:off x="8870659" y="4649766"/>
            <a:ext cx="6854548" cy="67242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E4FF29AA-BE99-FD4E-AD73-716A44679931}"/>
              </a:ext>
            </a:extLst>
          </p:cNvPr>
          <p:cNvCxnSpPr>
            <a:cxnSpLocks/>
          </p:cNvCxnSpPr>
          <p:nvPr/>
        </p:nvCxnSpPr>
        <p:spPr>
          <a:xfrm>
            <a:off x="8588188" y="4929478"/>
            <a:ext cx="1518359" cy="299414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Elipse 48">
            <a:extLst>
              <a:ext uri="{FF2B5EF4-FFF2-40B4-BE49-F238E27FC236}">
                <a16:creationId xmlns:a16="http://schemas.microsoft.com/office/drawing/2014/main" id="{B65948FA-5226-944F-A350-7909EBDEFEC0}"/>
              </a:ext>
            </a:extLst>
          </p:cNvPr>
          <p:cNvSpPr/>
          <p:nvPr/>
        </p:nvSpPr>
        <p:spPr>
          <a:xfrm>
            <a:off x="10068807" y="7958635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Anillo 49">
            <a:extLst>
              <a:ext uri="{FF2B5EF4-FFF2-40B4-BE49-F238E27FC236}">
                <a16:creationId xmlns:a16="http://schemas.microsoft.com/office/drawing/2014/main" id="{2B402494-22DD-B94D-8C7B-1DE9930162A7}"/>
              </a:ext>
            </a:extLst>
          </p:cNvPr>
          <p:cNvSpPr/>
          <p:nvPr/>
        </p:nvSpPr>
        <p:spPr>
          <a:xfrm>
            <a:off x="9856338" y="7746166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85" name="Conector recto 84">
            <a:extLst>
              <a:ext uri="{FF2B5EF4-FFF2-40B4-BE49-F238E27FC236}">
                <a16:creationId xmlns:a16="http://schemas.microsoft.com/office/drawing/2014/main" id="{7EA353A8-6972-884C-B41E-BB85A6B54216}"/>
              </a:ext>
            </a:extLst>
          </p:cNvPr>
          <p:cNvCxnSpPr>
            <a:cxnSpLocks/>
          </p:cNvCxnSpPr>
          <p:nvPr/>
        </p:nvCxnSpPr>
        <p:spPr>
          <a:xfrm>
            <a:off x="16059480" y="4913716"/>
            <a:ext cx="1853304" cy="299414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8" name="Conector recto 87">
            <a:extLst>
              <a:ext uri="{FF2B5EF4-FFF2-40B4-BE49-F238E27FC236}">
                <a16:creationId xmlns:a16="http://schemas.microsoft.com/office/drawing/2014/main" id="{475D6714-85B7-304C-914C-230D11B4E013}"/>
              </a:ext>
            </a:extLst>
          </p:cNvPr>
          <p:cNvCxnSpPr>
            <a:cxnSpLocks/>
          </p:cNvCxnSpPr>
          <p:nvPr/>
        </p:nvCxnSpPr>
        <p:spPr>
          <a:xfrm flipH="1">
            <a:off x="18033906" y="4913716"/>
            <a:ext cx="1426034" cy="2976814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1" name="Conector recto 90">
            <a:extLst>
              <a:ext uri="{FF2B5EF4-FFF2-40B4-BE49-F238E27FC236}">
                <a16:creationId xmlns:a16="http://schemas.microsoft.com/office/drawing/2014/main" id="{5B7B24CB-3260-8447-920C-7132C946602D}"/>
              </a:ext>
            </a:extLst>
          </p:cNvPr>
          <p:cNvCxnSpPr>
            <a:cxnSpLocks/>
            <a:stCxn id="50" idx="6"/>
            <a:endCxn id="52" idx="2"/>
          </p:cNvCxnSpPr>
          <p:nvPr/>
        </p:nvCxnSpPr>
        <p:spPr>
          <a:xfrm>
            <a:off x="10519040" y="8077516"/>
            <a:ext cx="7122954" cy="3293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4" name="Conector recto 93">
            <a:extLst>
              <a:ext uri="{FF2B5EF4-FFF2-40B4-BE49-F238E27FC236}">
                <a16:creationId xmlns:a16="http://schemas.microsoft.com/office/drawing/2014/main" id="{FE01B498-3748-F048-9F4C-F4F30CB80AE4}"/>
              </a:ext>
            </a:extLst>
          </p:cNvPr>
          <p:cNvCxnSpPr>
            <a:cxnSpLocks/>
          </p:cNvCxnSpPr>
          <p:nvPr/>
        </p:nvCxnSpPr>
        <p:spPr>
          <a:xfrm>
            <a:off x="8778665" y="4873162"/>
            <a:ext cx="3670845" cy="1510659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A6A8A51D-B072-4E4E-AE79-D606A0FA35F3}"/>
              </a:ext>
            </a:extLst>
          </p:cNvPr>
          <p:cNvCxnSpPr>
            <a:cxnSpLocks/>
            <a:stCxn id="46" idx="6"/>
            <a:endCxn id="48" idx="2"/>
          </p:cNvCxnSpPr>
          <p:nvPr/>
        </p:nvCxnSpPr>
        <p:spPr>
          <a:xfrm>
            <a:off x="12972723" y="6472403"/>
            <a:ext cx="1088402" cy="6409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AABAE0CA-DC22-364C-8B20-DD6F7C2C46AF}"/>
              </a:ext>
            </a:extLst>
          </p:cNvPr>
          <p:cNvCxnSpPr>
            <a:cxnSpLocks/>
          </p:cNvCxnSpPr>
          <p:nvPr/>
        </p:nvCxnSpPr>
        <p:spPr>
          <a:xfrm>
            <a:off x="14555237" y="6597693"/>
            <a:ext cx="3255347" cy="1407186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1" name="Elipse 50">
            <a:extLst>
              <a:ext uri="{FF2B5EF4-FFF2-40B4-BE49-F238E27FC236}">
                <a16:creationId xmlns:a16="http://schemas.microsoft.com/office/drawing/2014/main" id="{4CB9DFB5-481A-4145-9D50-27904CB5FC40}"/>
              </a:ext>
            </a:extLst>
          </p:cNvPr>
          <p:cNvSpPr/>
          <p:nvPr/>
        </p:nvSpPr>
        <p:spPr>
          <a:xfrm>
            <a:off x="17854463" y="7991568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2" name="Anillo 51">
            <a:extLst>
              <a:ext uri="{FF2B5EF4-FFF2-40B4-BE49-F238E27FC236}">
                <a16:creationId xmlns:a16="http://schemas.microsoft.com/office/drawing/2014/main" id="{F7B36CEB-0295-0941-AF5B-37E96848B8DB}"/>
              </a:ext>
            </a:extLst>
          </p:cNvPr>
          <p:cNvSpPr/>
          <p:nvPr/>
        </p:nvSpPr>
        <p:spPr>
          <a:xfrm>
            <a:off x="17641994" y="7779099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id="{AACCEC4A-FEED-8644-A671-49D682545794}"/>
              </a:ext>
            </a:extLst>
          </p:cNvPr>
          <p:cNvCxnSpPr>
            <a:cxnSpLocks/>
          </p:cNvCxnSpPr>
          <p:nvPr/>
        </p:nvCxnSpPr>
        <p:spPr>
          <a:xfrm>
            <a:off x="8539308" y="4902081"/>
            <a:ext cx="0" cy="4438468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2" name="Elipse 31">
            <a:extLst>
              <a:ext uri="{FF2B5EF4-FFF2-40B4-BE49-F238E27FC236}">
                <a16:creationId xmlns:a16="http://schemas.microsoft.com/office/drawing/2014/main" id="{DC125866-6EF3-C445-92C8-8B924F532A28}"/>
              </a:ext>
            </a:extLst>
          </p:cNvPr>
          <p:cNvSpPr/>
          <p:nvPr/>
        </p:nvSpPr>
        <p:spPr>
          <a:xfrm>
            <a:off x="8420426" y="4598127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Anillo 32">
            <a:extLst>
              <a:ext uri="{FF2B5EF4-FFF2-40B4-BE49-F238E27FC236}">
                <a16:creationId xmlns:a16="http://schemas.microsoft.com/office/drawing/2014/main" id="{8A437124-E782-404A-9CCB-F4D81E793B4E}"/>
              </a:ext>
            </a:extLst>
          </p:cNvPr>
          <p:cNvSpPr/>
          <p:nvPr/>
        </p:nvSpPr>
        <p:spPr>
          <a:xfrm>
            <a:off x="8207957" y="4385658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6" name="Rectángulo redondeado 105">
            <a:extLst>
              <a:ext uri="{FF2B5EF4-FFF2-40B4-BE49-F238E27FC236}">
                <a16:creationId xmlns:a16="http://schemas.microsoft.com/office/drawing/2014/main" id="{BEDEF303-216D-8945-BE98-310CB5EF799C}"/>
              </a:ext>
            </a:extLst>
          </p:cNvPr>
          <p:cNvSpPr/>
          <p:nvPr/>
        </p:nvSpPr>
        <p:spPr>
          <a:xfrm>
            <a:off x="7125787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5D59CC4-B10E-BA4C-A921-CB195407209D}"/>
              </a:ext>
            </a:extLst>
          </p:cNvPr>
          <p:cNvSpPr txBox="1">
            <a:spLocks noChangeAspect="1"/>
          </p:cNvSpPr>
          <p:nvPr/>
        </p:nvSpPr>
        <p:spPr>
          <a:xfrm>
            <a:off x="7275456" y="9488231"/>
            <a:ext cx="2344351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Verificar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documentos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7" name="Rectángulo redondeado 106">
            <a:extLst>
              <a:ext uri="{FF2B5EF4-FFF2-40B4-BE49-F238E27FC236}">
                <a16:creationId xmlns:a16="http://schemas.microsoft.com/office/drawing/2014/main" id="{CBC1A7DA-CBC7-824D-99D7-D2A30506E740}"/>
              </a:ext>
            </a:extLst>
          </p:cNvPr>
          <p:cNvSpPr/>
          <p:nvPr/>
        </p:nvSpPr>
        <p:spPr>
          <a:xfrm>
            <a:off x="8420426" y="10765551"/>
            <a:ext cx="398315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22C131B-51B1-1249-AE35-4CFCA1C2AF6A}"/>
              </a:ext>
            </a:extLst>
          </p:cNvPr>
          <p:cNvSpPr txBox="1">
            <a:spLocks noChangeAspect="1"/>
          </p:cNvSpPr>
          <p:nvPr/>
        </p:nvSpPr>
        <p:spPr>
          <a:xfrm>
            <a:off x="8515667" y="10918499"/>
            <a:ext cx="379267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…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08" name="Conector recto 107">
            <a:extLst>
              <a:ext uri="{FF2B5EF4-FFF2-40B4-BE49-F238E27FC236}">
                <a16:creationId xmlns:a16="http://schemas.microsoft.com/office/drawing/2014/main" id="{770D9D7E-E004-5444-9B85-6C02A9CC05BF}"/>
              </a:ext>
            </a:extLst>
          </p:cNvPr>
          <p:cNvCxnSpPr>
            <a:cxnSpLocks/>
            <a:stCxn id="50" idx="4"/>
          </p:cNvCxnSpPr>
          <p:nvPr/>
        </p:nvCxnSpPr>
        <p:spPr>
          <a:xfrm>
            <a:off x="10187689" y="8408866"/>
            <a:ext cx="0" cy="263421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2" name="Conector recto 121">
            <a:extLst>
              <a:ext uri="{FF2B5EF4-FFF2-40B4-BE49-F238E27FC236}">
                <a16:creationId xmlns:a16="http://schemas.microsoft.com/office/drawing/2014/main" id="{34423E7E-7F75-BC45-B35C-F695550F1AA6}"/>
              </a:ext>
            </a:extLst>
          </p:cNvPr>
          <p:cNvCxnSpPr>
            <a:cxnSpLocks/>
          </p:cNvCxnSpPr>
          <p:nvPr/>
        </p:nvCxnSpPr>
        <p:spPr>
          <a:xfrm>
            <a:off x="12611139" y="6694713"/>
            <a:ext cx="0" cy="2695220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5" name="Elipse 44">
            <a:extLst>
              <a:ext uri="{FF2B5EF4-FFF2-40B4-BE49-F238E27FC236}">
                <a16:creationId xmlns:a16="http://schemas.microsoft.com/office/drawing/2014/main" id="{AC2F3B78-43F3-BC48-8F87-8A1364478576}"/>
              </a:ext>
            </a:extLst>
          </p:cNvPr>
          <p:cNvSpPr/>
          <p:nvPr/>
        </p:nvSpPr>
        <p:spPr>
          <a:xfrm>
            <a:off x="12522490" y="6353522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Anillo 45">
            <a:extLst>
              <a:ext uri="{FF2B5EF4-FFF2-40B4-BE49-F238E27FC236}">
                <a16:creationId xmlns:a16="http://schemas.microsoft.com/office/drawing/2014/main" id="{DD8EADD8-B6D1-214F-8026-E63F1F2BB7FA}"/>
              </a:ext>
            </a:extLst>
          </p:cNvPr>
          <p:cNvSpPr/>
          <p:nvPr/>
        </p:nvSpPr>
        <p:spPr>
          <a:xfrm>
            <a:off x="12310021" y="6141053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2" name="Rectángulo redondeado 111">
            <a:extLst>
              <a:ext uri="{FF2B5EF4-FFF2-40B4-BE49-F238E27FC236}">
                <a16:creationId xmlns:a16="http://schemas.microsoft.com/office/drawing/2014/main" id="{85EC2FA4-140A-CD49-B234-AD1E2E22FF26}"/>
              </a:ext>
            </a:extLst>
          </p:cNvPr>
          <p:cNvSpPr/>
          <p:nvPr/>
        </p:nvSpPr>
        <p:spPr>
          <a:xfrm>
            <a:off x="11272485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24" name="Conector recto 123">
            <a:extLst>
              <a:ext uri="{FF2B5EF4-FFF2-40B4-BE49-F238E27FC236}">
                <a16:creationId xmlns:a16="http://schemas.microsoft.com/office/drawing/2014/main" id="{14D542A8-1101-384B-99DA-216C41B9EDC5}"/>
              </a:ext>
            </a:extLst>
          </p:cNvPr>
          <p:cNvCxnSpPr>
            <a:cxnSpLocks/>
            <a:endCxn id="16" idx="0"/>
          </p:cNvCxnSpPr>
          <p:nvPr/>
        </p:nvCxnSpPr>
        <p:spPr>
          <a:xfrm flipH="1">
            <a:off x="14403362" y="6415313"/>
            <a:ext cx="2" cy="4501316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5" name="Rectángulo redondeado 124">
            <a:extLst>
              <a:ext uri="{FF2B5EF4-FFF2-40B4-BE49-F238E27FC236}">
                <a16:creationId xmlns:a16="http://schemas.microsoft.com/office/drawing/2014/main" id="{798754BF-F35F-5840-8AC5-1B79643778A9}"/>
              </a:ext>
            </a:extLst>
          </p:cNvPr>
          <p:cNvSpPr/>
          <p:nvPr/>
        </p:nvSpPr>
        <p:spPr>
          <a:xfrm>
            <a:off x="13081518" y="10763681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2F05D604-7DC4-E04B-8219-949E6DDDDD79}"/>
              </a:ext>
            </a:extLst>
          </p:cNvPr>
          <p:cNvSpPr/>
          <p:nvPr/>
        </p:nvSpPr>
        <p:spPr>
          <a:xfrm>
            <a:off x="14273594" y="6359931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8" name="Anillo 47">
            <a:extLst>
              <a:ext uri="{FF2B5EF4-FFF2-40B4-BE49-F238E27FC236}">
                <a16:creationId xmlns:a16="http://schemas.microsoft.com/office/drawing/2014/main" id="{F48C2922-F05D-EF48-8A26-D37A61F5AD74}"/>
              </a:ext>
            </a:extLst>
          </p:cNvPr>
          <p:cNvSpPr/>
          <p:nvPr/>
        </p:nvSpPr>
        <p:spPr>
          <a:xfrm>
            <a:off x="14061125" y="6147462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19CD640-B145-284D-924D-2FBBBC6DFC66}"/>
              </a:ext>
            </a:extLst>
          </p:cNvPr>
          <p:cNvSpPr txBox="1">
            <a:spLocks noChangeAspect="1"/>
          </p:cNvSpPr>
          <p:nvPr/>
        </p:nvSpPr>
        <p:spPr>
          <a:xfrm>
            <a:off x="11337818" y="9488230"/>
            <a:ext cx="2497660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….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AC023A5-1D72-8540-96EE-82FD268A1E2D}"/>
              </a:ext>
            </a:extLst>
          </p:cNvPr>
          <p:cNvSpPr txBox="1">
            <a:spLocks noChangeAspect="1"/>
          </p:cNvSpPr>
          <p:nvPr/>
        </p:nvSpPr>
        <p:spPr>
          <a:xfrm>
            <a:off x="13476509" y="10916629"/>
            <a:ext cx="185370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…</a:t>
            </a:r>
          </a:p>
        </p:txBody>
      </p:sp>
      <p:cxnSp>
        <p:nvCxnSpPr>
          <p:cNvPr id="131" name="Conector recto 130">
            <a:extLst>
              <a:ext uri="{FF2B5EF4-FFF2-40B4-BE49-F238E27FC236}">
                <a16:creationId xmlns:a16="http://schemas.microsoft.com/office/drawing/2014/main" id="{77500557-8670-7A47-A345-1257C1DBF7C2}"/>
              </a:ext>
            </a:extLst>
          </p:cNvPr>
          <p:cNvCxnSpPr>
            <a:cxnSpLocks/>
            <a:endCxn id="132" idx="0"/>
          </p:cNvCxnSpPr>
          <p:nvPr/>
        </p:nvCxnSpPr>
        <p:spPr>
          <a:xfrm flipH="1">
            <a:off x="16025084" y="4910118"/>
            <a:ext cx="34396" cy="442516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2" name="Rectángulo redondeado 131">
            <a:extLst>
              <a:ext uri="{FF2B5EF4-FFF2-40B4-BE49-F238E27FC236}">
                <a16:creationId xmlns:a16="http://schemas.microsoft.com/office/drawing/2014/main" id="{34DB4806-A5C3-A243-9C77-AB081C10153C}"/>
              </a:ext>
            </a:extLst>
          </p:cNvPr>
          <p:cNvSpPr/>
          <p:nvPr/>
        </p:nvSpPr>
        <p:spPr>
          <a:xfrm>
            <a:off x="14703239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7A48235-6099-3E4A-B676-C08759DDF5C7}"/>
              </a:ext>
            </a:extLst>
          </p:cNvPr>
          <p:cNvSpPr txBox="1">
            <a:spLocks noChangeAspect="1"/>
          </p:cNvSpPr>
          <p:nvPr/>
        </p:nvSpPr>
        <p:spPr>
          <a:xfrm>
            <a:off x="14755784" y="9488231"/>
            <a:ext cx="2538598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..</a:t>
            </a:r>
          </a:p>
        </p:txBody>
      </p:sp>
      <p:cxnSp>
        <p:nvCxnSpPr>
          <p:cNvPr id="135" name="Conector recto 134">
            <a:extLst>
              <a:ext uri="{FF2B5EF4-FFF2-40B4-BE49-F238E27FC236}">
                <a16:creationId xmlns:a16="http://schemas.microsoft.com/office/drawing/2014/main" id="{832F936F-1ADA-BA4A-97C9-9CF64F7F3818}"/>
              </a:ext>
            </a:extLst>
          </p:cNvPr>
          <p:cNvCxnSpPr>
            <a:cxnSpLocks/>
            <a:endCxn id="136" idx="0"/>
          </p:cNvCxnSpPr>
          <p:nvPr/>
        </p:nvCxnSpPr>
        <p:spPr>
          <a:xfrm flipH="1">
            <a:off x="19396115" y="4910118"/>
            <a:ext cx="35216" cy="442516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6" name="Rectángulo redondeado 135">
            <a:extLst>
              <a:ext uri="{FF2B5EF4-FFF2-40B4-BE49-F238E27FC236}">
                <a16:creationId xmlns:a16="http://schemas.microsoft.com/office/drawing/2014/main" id="{9895EC5C-852F-D441-8EB4-5B06AF95CD8C}"/>
              </a:ext>
            </a:extLst>
          </p:cNvPr>
          <p:cNvSpPr/>
          <p:nvPr/>
        </p:nvSpPr>
        <p:spPr>
          <a:xfrm>
            <a:off x="18074270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713B429-1BDD-564C-906E-5E9EE511CE4B}"/>
              </a:ext>
            </a:extLst>
          </p:cNvPr>
          <p:cNvSpPr txBox="1">
            <a:spLocks noChangeAspect="1"/>
          </p:cNvSpPr>
          <p:nvPr/>
        </p:nvSpPr>
        <p:spPr>
          <a:xfrm>
            <a:off x="17777947" y="9572421"/>
            <a:ext cx="3171063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Decisión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final</a:t>
            </a:r>
          </a:p>
        </p:txBody>
      </p:sp>
      <p:cxnSp>
        <p:nvCxnSpPr>
          <p:cNvPr id="137" name="Conector recto 136">
            <a:extLst>
              <a:ext uri="{FF2B5EF4-FFF2-40B4-BE49-F238E27FC236}">
                <a16:creationId xmlns:a16="http://schemas.microsoft.com/office/drawing/2014/main" id="{9BDFF8B6-8AFA-514A-ACF4-5F89C9982BCE}"/>
              </a:ext>
            </a:extLst>
          </p:cNvPr>
          <p:cNvCxnSpPr>
            <a:cxnSpLocks/>
            <a:stCxn id="52" idx="4"/>
            <a:endCxn id="18" idx="0"/>
          </p:cNvCxnSpPr>
          <p:nvPr/>
        </p:nvCxnSpPr>
        <p:spPr>
          <a:xfrm>
            <a:off x="17973345" y="8441799"/>
            <a:ext cx="1893" cy="2474830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8" name="Rectángulo redondeado 137">
            <a:extLst>
              <a:ext uri="{FF2B5EF4-FFF2-40B4-BE49-F238E27FC236}">
                <a16:creationId xmlns:a16="http://schemas.microsoft.com/office/drawing/2014/main" id="{80C9D507-45F1-6943-9EE9-63BAC348DA44}"/>
              </a:ext>
            </a:extLst>
          </p:cNvPr>
          <p:cNvSpPr/>
          <p:nvPr/>
        </p:nvSpPr>
        <p:spPr>
          <a:xfrm>
            <a:off x="16653393" y="10763681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3447E34-A8F1-3B46-A098-979BF6F75B9F}"/>
              </a:ext>
            </a:extLst>
          </p:cNvPr>
          <p:cNvSpPr txBox="1">
            <a:spLocks noChangeAspect="1"/>
          </p:cNvSpPr>
          <p:nvPr/>
        </p:nvSpPr>
        <p:spPr>
          <a:xfrm>
            <a:off x="17111960" y="10916629"/>
            <a:ext cx="1726555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…</a:t>
            </a: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67AC9F62-8CFC-2D4A-B033-1E8AFA30C15C}"/>
              </a:ext>
            </a:extLst>
          </p:cNvPr>
          <p:cNvSpPr/>
          <p:nvPr/>
        </p:nvSpPr>
        <p:spPr>
          <a:xfrm>
            <a:off x="15937676" y="4530885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2" name="Anillo 41">
            <a:extLst>
              <a:ext uri="{FF2B5EF4-FFF2-40B4-BE49-F238E27FC236}">
                <a16:creationId xmlns:a16="http://schemas.microsoft.com/office/drawing/2014/main" id="{973C028E-54FC-8C42-97A1-9C569A691CD0}"/>
              </a:ext>
            </a:extLst>
          </p:cNvPr>
          <p:cNvSpPr/>
          <p:nvPr/>
        </p:nvSpPr>
        <p:spPr>
          <a:xfrm>
            <a:off x="15725207" y="4318416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143D98C8-5827-DA40-8561-1CD3F5432934}"/>
              </a:ext>
            </a:extLst>
          </p:cNvPr>
          <p:cNvSpPr/>
          <p:nvPr/>
        </p:nvSpPr>
        <p:spPr>
          <a:xfrm>
            <a:off x="19326759" y="4536758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4" name="Anillo 43">
            <a:extLst>
              <a:ext uri="{FF2B5EF4-FFF2-40B4-BE49-F238E27FC236}">
                <a16:creationId xmlns:a16="http://schemas.microsoft.com/office/drawing/2014/main" id="{2E4E135D-E643-3541-8252-5A4125C33944}"/>
              </a:ext>
            </a:extLst>
          </p:cNvPr>
          <p:cNvSpPr/>
          <p:nvPr/>
        </p:nvSpPr>
        <p:spPr>
          <a:xfrm>
            <a:off x="19114290" y="4324289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903B3CA2-193A-EF46-9F59-285578F4A8F1}"/>
              </a:ext>
            </a:extLst>
          </p:cNvPr>
          <p:cNvSpPr/>
          <p:nvPr/>
        </p:nvSpPr>
        <p:spPr>
          <a:xfrm>
            <a:off x="6726980" y="2657430"/>
            <a:ext cx="259200" cy="259198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8" name="Anillo 57">
            <a:extLst>
              <a:ext uri="{FF2B5EF4-FFF2-40B4-BE49-F238E27FC236}">
                <a16:creationId xmlns:a16="http://schemas.microsoft.com/office/drawing/2014/main" id="{90C8EE6B-90D2-B442-84EC-E5423B4A8D05}"/>
              </a:ext>
            </a:extLst>
          </p:cNvPr>
          <p:cNvSpPr/>
          <p:nvPr/>
        </p:nvSpPr>
        <p:spPr>
          <a:xfrm>
            <a:off x="6495355" y="2425805"/>
            <a:ext cx="722450" cy="722448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4" name="CuadroTexto 143">
            <a:extLst>
              <a:ext uri="{FF2B5EF4-FFF2-40B4-BE49-F238E27FC236}">
                <a16:creationId xmlns:a16="http://schemas.microsoft.com/office/drawing/2014/main" id="{36298FC8-FB2C-C545-84D4-139FE49B47FE}"/>
              </a:ext>
            </a:extLst>
          </p:cNvPr>
          <p:cNvSpPr txBox="1"/>
          <p:nvPr/>
        </p:nvSpPr>
        <p:spPr>
          <a:xfrm>
            <a:off x="2437614" y="10079657"/>
            <a:ext cx="161839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180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Manual activity</a:t>
            </a:r>
          </a:p>
        </p:txBody>
      </p:sp>
      <p:sp>
        <p:nvSpPr>
          <p:cNvPr id="145" name="CuadroTexto 144">
            <a:extLst>
              <a:ext uri="{FF2B5EF4-FFF2-40B4-BE49-F238E27FC236}">
                <a16:creationId xmlns:a16="http://schemas.microsoft.com/office/drawing/2014/main" id="{89CD04FF-052C-CE46-BADD-20930D359CC5}"/>
              </a:ext>
            </a:extLst>
          </p:cNvPr>
          <p:cNvSpPr txBox="1"/>
          <p:nvPr/>
        </p:nvSpPr>
        <p:spPr>
          <a:xfrm>
            <a:off x="2443434" y="11067285"/>
            <a:ext cx="1977462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1800" dirty="0">
                <a:solidFill>
                  <a:schemeClr val="tx2"/>
                </a:solidFill>
              </a:rPr>
              <a:t>Automated activity</a:t>
            </a:r>
            <a:endParaRPr kumimoji="0" lang="es-MX" sz="180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159" name="Imagen 158">
            <a:extLst>
              <a:ext uri="{FF2B5EF4-FFF2-40B4-BE49-F238E27FC236}">
                <a16:creationId xmlns:a16="http://schemas.microsoft.com/office/drawing/2014/main" id="{62B87C34-9589-1D4A-AD4A-6A473142D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385" y="7538605"/>
            <a:ext cx="870259" cy="870259"/>
          </a:xfrm>
          <a:prstGeom prst="rect">
            <a:avLst/>
          </a:prstGeom>
        </p:spPr>
      </p:pic>
      <p:pic>
        <p:nvPicPr>
          <p:cNvPr id="162" name="Imagen 161">
            <a:extLst>
              <a:ext uri="{FF2B5EF4-FFF2-40B4-BE49-F238E27FC236}">
                <a16:creationId xmlns:a16="http://schemas.microsoft.com/office/drawing/2014/main" id="{C61501BF-3C60-384D-B89B-75EF12C39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881" y="5798025"/>
            <a:ext cx="896688" cy="896688"/>
          </a:xfrm>
          <a:prstGeom prst="rect">
            <a:avLst/>
          </a:prstGeom>
        </p:spPr>
      </p:pic>
      <p:pic>
        <p:nvPicPr>
          <p:cNvPr id="163" name="Imagen 162">
            <a:extLst>
              <a:ext uri="{FF2B5EF4-FFF2-40B4-BE49-F238E27FC236}">
                <a16:creationId xmlns:a16="http://schemas.microsoft.com/office/drawing/2014/main" id="{16DF87CA-3172-5141-9467-C9F159F19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881" y="4274025"/>
            <a:ext cx="896688" cy="896688"/>
          </a:xfrm>
          <a:prstGeom prst="rect">
            <a:avLst/>
          </a:prstGeom>
        </p:spPr>
      </p:pic>
      <p:pic>
        <p:nvPicPr>
          <p:cNvPr id="164" name="Imagen 163">
            <a:extLst>
              <a:ext uri="{FF2B5EF4-FFF2-40B4-BE49-F238E27FC236}">
                <a16:creationId xmlns:a16="http://schemas.microsoft.com/office/drawing/2014/main" id="{07A77804-9383-3A45-86E8-B2A12F20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656" y="11009249"/>
            <a:ext cx="639292" cy="639292"/>
          </a:xfrm>
          <a:prstGeom prst="rect">
            <a:avLst/>
          </a:prstGeom>
        </p:spPr>
      </p:pic>
      <p:pic>
        <p:nvPicPr>
          <p:cNvPr id="165" name="Imagen 164">
            <a:extLst>
              <a:ext uri="{FF2B5EF4-FFF2-40B4-BE49-F238E27FC236}">
                <a16:creationId xmlns:a16="http://schemas.microsoft.com/office/drawing/2014/main" id="{E35B5CB5-9B34-134F-BA84-896827268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769" y="9833283"/>
            <a:ext cx="784970" cy="784970"/>
          </a:xfrm>
          <a:prstGeom prst="rect">
            <a:avLst/>
          </a:prstGeom>
        </p:spPr>
      </p:pic>
      <p:pic>
        <p:nvPicPr>
          <p:cNvPr id="166" name="Imagen 165">
            <a:extLst>
              <a:ext uri="{FF2B5EF4-FFF2-40B4-BE49-F238E27FC236}">
                <a16:creationId xmlns:a16="http://schemas.microsoft.com/office/drawing/2014/main" id="{A80E64CB-FBE8-DD47-9CB3-150388B99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7032" y="5350052"/>
            <a:ext cx="1460114" cy="1460110"/>
          </a:xfrm>
          <a:prstGeom prst="rect">
            <a:avLst/>
          </a:prstGeom>
        </p:spPr>
      </p:pic>
      <p:pic>
        <p:nvPicPr>
          <p:cNvPr id="168" name="Imagen 167">
            <a:extLst>
              <a:ext uri="{FF2B5EF4-FFF2-40B4-BE49-F238E27FC236}">
                <a16:creationId xmlns:a16="http://schemas.microsoft.com/office/drawing/2014/main" id="{11928B5F-E7BA-4E47-BD89-987073CBFC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7591" y="2103280"/>
            <a:ext cx="917303" cy="116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0486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1_White">
  <a:themeElements>
    <a:clrScheme name="1_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White">
  <a:themeElements>
    <a:clrScheme name="1_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21434</TotalTime>
  <Words>439</Words>
  <Application>Microsoft Macintosh PowerPoint</Application>
  <PresentationFormat>Personalizado</PresentationFormat>
  <Paragraphs>96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4" baseType="lpstr">
      <vt:lpstr>Arial</vt:lpstr>
      <vt:lpstr>ArialMT</vt:lpstr>
      <vt:lpstr>Helvetica</vt:lpstr>
      <vt:lpstr>Lato Regular</vt:lpstr>
      <vt:lpstr>Lato-Bold</vt:lpstr>
      <vt:lpstr>Lucida Grande</vt:lpstr>
      <vt:lpstr>Montserrat Hairline</vt:lpstr>
      <vt:lpstr>1_White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SantaCruz</dc:creator>
  <cp:lastModifiedBy>Santa Cruz</cp:lastModifiedBy>
  <cp:revision>445</cp:revision>
  <dcterms:modified xsi:type="dcterms:W3CDTF">2023-09-16T01:12:04Z</dcterms:modified>
</cp:coreProperties>
</file>